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4" r:id="rId2"/>
    <p:sldId id="282" r:id="rId3"/>
    <p:sldId id="263" r:id="rId4"/>
    <p:sldId id="265" r:id="rId5"/>
    <p:sldId id="266" r:id="rId6"/>
    <p:sldId id="278" r:id="rId7"/>
    <p:sldId id="281" r:id="rId8"/>
    <p:sldId id="268" r:id="rId9"/>
    <p:sldId id="280" r:id="rId10"/>
    <p:sldId id="269" r:id="rId11"/>
    <p:sldId id="270" r:id="rId12"/>
    <p:sldId id="272"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35B1B0-61E1-4503-9E16-8AA994F11DE2}" v="23" dt="2022-05-29T14:53:09.2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2" autoAdjust="0"/>
    <p:restoredTop sz="94660"/>
  </p:normalViewPr>
  <p:slideViewPr>
    <p:cSldViewPr snapToGrid="0">
      <p:cViewPr varScale="1">
        <p:scale>
          <a:sx n="90" d="100"/>
          <a:sy n="90" d="100"/>
        </p:scale>
        <p:origin x="8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trang.3009@gmail.com" userId="92cc79869484f207" providerId="LiveId" clId="{0135B1B0-61E1-4503-9E16-8AA994F11DE2}"/>
    <pc:docChg chg="custSel addSld delSld modSld sldOrd">
      <pc:chgData name="phantrang.3009@gmail.com" userId="92cc79869484f207" providerId="LiveId" clId="{0135B1B0-61E1-4503-9E16-8AA994F11DE2}" dt="2022-05-29T14:57:06.065" v="342" actId="21"/>
      <pc:docMkLst>
        <pc:docMk/>
      </pc:docMkLst>
      <pc:sldChg chg="modSp mod">
        <pc:chgData name="phantrang.3009@gmail.com" userId="92cc79869484f207" providerId="LiveId" clId="{0135B1B0-61E1-4503-9E16-8AA994F11DE2}" dt="2022-05-19T04:36:46.304" v="288" actId="1076"/>
        <pc:sldMkLst>
          <pc:docMk/>
          <pc:sldMk cId="1309649010" sldId="263"/>
        </pc:sldMkLst>
        <pc:picChg chg="mod modCrop">
          <ac:chgData name="phantrang.3009@gmail.com" userId="92cc79869484f207" providerId="LiveId" clId="{0135B1B0-61E1-4503-9E16-8AA994F11DE2}" dt="2022-05-19T04:36:46.304" v="288" actId="1076"/>
          <ac:picMkLst>
            <pc:docMk/>
            <pc:sldMk cId="1309649010" sldId="263"/>
            <ac:picMk id="5" creationId="{D2DEE4B3-C2F5-A548-15A9-A9FF7829E814}"/>
          </ac:picMkLst>
        </pc:picChg>
      </pc:sldChg>
      <pc:sldChg chg="modSp mod">
        <pc:chgData name="phantrang.3009@gmail.com" userId="92cc79869484f207" providerId="LiveId" clId="{0135B1B0-61E1-4503-9E16-8AA994F11DE2}" dt="2022-05-19T04:37:05.913" v="293" actId="1076"/>
        <pc:sldMkLst>
          <pc:docMk/>
          <pc:sldMk cId="3263897934" sldId="265"/>
        </pc:sldMkLst>
        <pc:picChg chg="mod modCrop">
          <ac:chgData name="phantrang.3009@gmail.com" userId="92cc79869484f207" providerId="LiveId" clId="{0135B1B0-61E1-4503-9E16-8AA994F11DE2}" dt="2022-05-19T04:37:05.913" v="293" actId="1076"/>
          <ac:picMkLst>
            <pc:docMk/>
            <pc:sldMk cId="3263897934" sldId="265"/>
            <ac:picMk id="5" creationId="{949E3D9E-FBA5-35AC-4784-73450607B52C}"/>
          </ac:picMkLst>
        </pc:picChg>
      </pc:sldChg>
      <pc:sldChg chg="delSp mod">
        <pc:chgData name="phantrang.3009@gmail.com" userId="92cc79869484f207" providerId="LiveId" clId="{0135B1B0-61E1-4503-9E16-8AA994F11DE2}" dt="2022-05-16T07:20:20.045" v="0" actId="478"/>
        <pc:sldMkLst>
          <pc:docMk/>
          <pc:sldMk cId="1927093009" sldId="268"/>
        </pc:sldMkLst>
        <pc:spChg chg="del">
          <ac:chgData name="phantrang.3009@gmail.com" userId="92cc79869484f207" providerId="LiveId" clId="{0135B1B0-61E1-4503-9E16-8AA994F11DE2}" dt="2022-05-16T07:20:20.045" v="0" actId="478"/>
          <ac:spMkLst>
            <pc:docMk/>
            <pc:sldMk cId="1927093009" sldId="268"/>
            <ac:spMk id="2" creationId="{34D00AD1-F5CC-0B38-9E5D-4EBF055969B5}"/>
          </ac:spMkLst>
        </pc:spChg>
      </pc:sldChg>
      <pc:sldChg chg="modSp mod">
        <pc:chgData name="phantrang.3009@gmail.com" userId="92cc79869484f207" providerId="LiveId" clId="{0135B1B0-61E1-4503-9E16-8AA994F11DE2}" dt="2022-05-16T13:28:40.612" v="169" actId="1076"/>
        <pc:sldMkLst>
          <pc:docMk/>
          <pc:sldMk cId="2515995991" sldId="270"/>
        </pc:sldMkLst>
        <pc:picChg chg="mod">
          <ac:chgData name="phantrang.3009@gmail.com" userId="92cc79869484f207" providerId="LiveId" clId="{0135B1B0-61E1-4503-9E16-8AA994F11DE2}" dt="2022-05-16T13:28:40.612" v="169" actId="1076"/>
          <ac:picMkLst>
            <pc:docMk/>
            <pc:sldMk cId="2515995991" sldId="270"/>
            <ac:picMk id="7" creationId="{E8C14032-D059-1369-5FB1-4C45491252CB}"/>
          </ac:picMkLst>
        </pc:picChg>
      </pc:sldChg>
      <pc:sldChg chg="addSp delSp modSp new mod">
        <pc:chgData name="phantrang.3009@gmail.com" userId="92cc79869484f207" providerId="LiveId" clId="{0135B1B0-61E1-4503-9E16-8AA994F11DE2}" dt="2022-05-16T09:04:35.944" v="22" actId="14100"/>
        <pc:sldMkLst>
          <pc:docMk/>
          <pc:sldMk cId="2851467851" sldId="271"/>
        </pc:sldMkLst>
        <pc:spChg chg="mod">
          <ac:chgData name="phantrang.3009@gmail.com" userId="92cc79869484f207" providerId="LiveId" clId="{0135B1B0-61E1-4503-9E16-8AA994F11DE2}" dt="2022-05-16T09:03:48.161" v="15" actId="27636"/>
          <ac:spMkLst>
            <pc:docMk/>
            <pc:sldMk cId="2851467851" sldId="271"/>
            <ac:spMk id="2" creationId="{DF7A8212-9365-FA00-1D96-B4F21918CF75}"/>
          </ac:spMkLst>
        </pc:spChg>
        <pc:spChg chg="del">
          <ac:chgData name="phantrang.3009@gmail.com" userId="92cc79869484f207" providerId="LiveId" clId="{0135B1B0-61E1-4503-9E16-8AA994F11DE2}" dt="2022-05-16T09:03:05.609" v="2" actId="22"/>
          <ac:spMkLst>
            <pc:docMk/>
            <pc:sldMk cId="2851467851" sldId="271"/>
            <ac:spMk id="3" creationId="{1F3E7A6C-BD0C-140A-ACB4-C29C4CFFD611}"/>
          </ac:spMkLst>
        </pc:spChg>
        <pc:spChg chg="add del mod">
          <ac:chgData name="phantrang.3009@gmail.com" userId="92cc79869484f207" providerId="LiveId" clId="{0135B1B0-61E1-4503-9E16-8AA994F11DE2}" dt="2022-05-16T09:03:22.278" v="4" actId="22"/>
          <ac:spMkLst>
            <pc:docMk/>
            <pc:sldMk cId="2851467851" sldId="271"/>
            <ac:spMk id="7" creationId="{932ACBE6-1714-5972-C676-B06566605DD6}"/>
          </ac:spMkLst>
        </pc:spChg>
        <pc:picChg chg="add del mod ord">
          <ac:chgData name="phantrang.3009@gmail.com" userId="92cc79869484f207" providerId="LiveId" clId="{0135B1B0-61E1-4503-9E16-8AA994F11DE2}" dt="2022-05-16T09:03:08.020" v="3" actId="478"/>
          <ac:picMkLst>
            <pc:docMk/>
            <pc:sldMk cId="2851467851" sldId="271"/>
            <ac:picMk id="5" creationId="{A301C4E6-734E-D918-F378-3A1F1D65F1E1}"/>
          </ac:picMkLst>
        </pc:picChg>
        <pc:picChg chg="add mod ord modCrop">
          <ac:chgData name="phantrang.3009@gmail.com" userId="92cc79869484f207" providerId="LiveId" clId="{0135B1B0-61E1-4503-9E16-8AA994F11DE2}" dt="2022-05-16T09:04:31.609" v="21" actId="1076"/>
          <ac:picMkLst>
            <pc:docMk/>
            <pc:sldMk cId="2851467851" sldId="271"/>
            <ac:picMk id="9" creationId="{850B12C0-36E5-8992-F87A-0829CDDC6083}"/>
          </ac:picMkLst>
        </pc:picChg>
        <pc:picChg chg="add mod modCrop">
          <ac:chgData name="phantrang.3009@gmail.com" userId="92cc79869484f207" providerId="LiveId" clId="{0135B1B0-61E1-4503-9E16-8AA994F11DE2}" dt="2022-05-16T09:04:35.944" v="22" actId="14100"/>
          <ac:picMkLst>
            <pc:docMk/>
            <pc:sldMk cId="2851467851" sldId="271"/>
            <ac:picMk id="11" creationId="{6C12E463-B74A-5D6B-C5B2-26A3E7BFD748}"/>
          </ac:picMkLst>
        </pc:picChg>
      </pc:sldChg>
      <pc:sldChg chg="addSp delSp modSp new mod">
        <pc:chgData name="phantrang.3009@gmail.com" userId="92cc79869484f207" providerId="LiveId" clId="{0135B1B0-61E1-4503-9E16-8AA994F11DE2}" dt="2022-05-16T09:05:39.647" v="32" actId="1076"/>
        <pc:sldMkLst>
          <pc:docMk/>
          <pc:sldMk cId="1003244014" sldId="272"/>
        </pc:sldMkLst>
        <pc:spChg chg="del">
          <ac:chgData name="phantrang.3009@gmail.com" userId="92cc79869484f207" providerId="LiveId" clId="{0135B1B0-61E1-4503-9E16-8AA994F11DE2}" dt="2022-05-16T09:05:19.558" v="24" actId="22"/>
          <ac:spMkLst>
            <pc:docMk/>
            <pc:sldMk cId="1003244014" sldId="272"/>
            <ac:spMk id="3" creationId="{75D3F373-A598-F043-0985-92C7E680EE23}"/>
          </ac:spMkLst>
        </pc:spChg>
        <pc:picChg chg="add mod ord modCrop">
          <ac:chgData name="phantrang.3009@gmail.com" userId="92cc79869484f207" providerId="LiveId" clId="{0135B1B0-61E1-4503-9E16-8AA994F11DE2}" dt="2022-05-16T09:05:39.647" v="32" actId="1076"/>
          <ac:picMkLst>
            <pc:docMk/>
            <pc:sldMk cId="1003244014" sldId="272"/>
            <ac:picMk id="5" creationId="{9427181E-C208-B581-AEFE-15A09F7F582C}"/>
          </ac:picMkLst>
        </pc:picChg>
      </pc:sldChg>
      <pc:sldChg chg="addSp delSp modSp new del mod">
        <pc:chgData name="phantrang.3009@gmail.com" userId="92cc79869484f207" providerId="LiveId" clId="{0135B1B0-61E1-4503-9E16-8AA994F11DE2}" dt="2022-05-24T13:14:22.740" v="313" actId="47"/>
        <pc:sldMkLst>
          <pc:docMk/>
          <pc:sldMk cId="3287654278" sldId="273"/>
        </pc:sldMkLst>
        <pc:spChg chg="del">
          <ac:chgData name="phantrang.3009@gmail.com" userId="92cc79869484f207" providerId="LiveId" clId="{0135B1B0-61E1-4503-9E16-8AA994F11DE2}" dt="2022-05-16T13:02:32.349" v="34"/>
          <ac:spMkLst>
            <pc:docMk/>
            <pc:sldMk cId="3287654278" sldId="273"/>
            <ac:spMk id="3" creationId="{A5C270C5-E6B1-F848-C51A-0F09B0DD4B91}"/>
          </ac:spMkLst>
        </pc:spChg>
        <pc:spChg chg="add mod">
          <ac:chgData name="phantrang.3009@gmail.com" userId="92cc79869484f207" providerId="LiveId" clId="{0135B1B0-61E1-4503-9E16-8AA994F11DE2}" dt="2022-05-16T13:02:52.231" v="67" actId="20577"/>
          <ac:spMkLst>
            <pc:docMk/>
            <pc:sldMk cId="3287654278" sldId="273"/>
            <ac:spMk id="5" creationId="{7A098FCD-FBDE-059E-AC94-E3BDA4FF1D00}"/>
          </ac:spMkLst>
        </pc:spChg>
        <pc:picChg chg="add mod">
          <ac:chgData name="phantrang.3009@gmail.com" userId="92cc79869484f207" providerId="LiveId" clId="{0135B1B0-61E1-4503-9E16-8AA994F11DE2}" dt="2022-05-16T13:02:33.601" v="35" actId="1076"/>
          <ac:picMkLst>
            <pc:docMk/>
            <pc:sldMk cId="3287654278" sldId="273"/>
            <ac:picMk id="4" creationId="{8D20A524-C79F-9991-B4D7-F5AE4E1133EE}"/>
          </ac:picMkLst>
        </pc:picChg>
      </pc:sldChg>
      <pc:sldChg chg="addSp delSp modSp new del mod">
        <pc:chgData name="phantrang.3009@gmail.com" userId="92cc79869484f207" providerId="LiveId" clId="{0135B1B0-61E1-4503-9E16-8AA994F11DE2}" dt="2022-05-24T13:14:21.722" v="312" actId="47"/>
        <pc:sldMkLst>
          <pc:docMk/>
          <pc:sldMk cId="3247787178" sldId="274"/>
        </pc:sldMkLst>
        <pc:spChg chg="del">
          <ac:chgData name="phantrang.3009@gmail.com" userId="92cc79869484f207" providerId="LiveId" clId="{0135B1B0-61E1-4503-9E16-8AA994F11DE2}" dt="2022-05-16T13:03:25.277" v="69"/>
          <ac:spMkLst>
            <pc:docMk/>
            <pc:sldMk cId="3247787178" sldId="274"/>
            <ac:spMk id="3" creationId="{7DDB6C79-6756-1FB0-7CF5-ACEFEAF560A0}"/>
          </ac:spMkLst>
        </pc:spChg>
        <pc:spChg chg="add del mod">
          <ac:chgData name="phantrang.3009@gmail.com" userId="92cc79869484f207" providerId="LiveId" clId="{0135B1B0-61E1-4503-9E16-8AA994F11DE2}" dt="2022-05-16T13:23:27.361" v="164"/>
          <ac:spMkLst>
            <pc:docMk/>
            <pc:sldMk cId="3247787178" sldId="274"/>
            <ac:spMk id="6" creationId="{D903B2A6-2A07-1154-17DA-118B2283CE87}"/>
          </ac:spMkLst>
        </pc:spChg>
        <pc:picChg chg="add del mod">
          <ac:chgData name="phantrang.3009@gmail.com" userId="92cc79869484f207" providerId="LiveId" clId="{0135B1B0-61E1-4503-9E16-8AA994F11DE2}" dt="2022-05-16T13:23:18.970" v="163" actId="478"/>
          <ac:picMkLst>
            <pc:docMk/>
            <pc:sldMk cId="3247787178" sldId="274"/>
            <ac:picMk id="4" creationId="{3B7750D3-1E9E-7883-FDE2-E011CE8C2762}"/>
          </ac:picMkLst>
        </pc:picChg>
        <pc:picChg chg="add mod">
          <ac:chgData name="phantrang.3009@gmail.com" userId="92cc79869484f207" providerId="LiveId" clId="{0135B1B0-61E1-4503-9E16-8AA994F11DE2}" dt="2022-05-16T13:23:28.597" v="165" actId="1076"/>
          <ac:picMkLst>
            <pc:docMk/>
            <pc:sldMk cId="3247787178" sldId="274"/>
            <ac:picMk id="7" creationId="{877DD8A0-2C8B-A888-9814-968A2A86A4C5}"/>
          </ac:picMkLst>
        </pc:picChg>
      </pc:sldChg>
      <pc:sldChg chg="addSp delSp modSp new del">
        <pc:chgData name="phantrang.3009@gmail.com" userId="92cc79869484f207" providerId="LiveId" clId="{0135B1B0-61E1-4503-9E16-8AA994F11DE2}" dt="2022-05-24T13:14:20.281" v="311" actId="47"/>
        <pc:sldMkLst>
          <pc:docMk/>
          <pc:sldMk cId="3160121531" sldId="275"/>
        </pc:sldMkLst>
        <pc:spChg chg="del">
          <ac:chgData name="phantrang.3009@gmail.com" userId="92cc79869484f207" providerId="LiveId" clId="{0135B1B0-61E1-4503-9E16-8AA994F11DE2}" dt="2022-05-16T13:04:38.074" v="71"/>
          <ac:spMkLst>
            <pc:docMk/>
            <pc:sldMk cId="3160121531" sldId="275"/>
            <ac:spMk id="3" creationId="{2ECB2CEE-5508-E6CF-2382-FA7C25883843}"/>
          </ac:spMkLst>
        </pc:spChg>
        <pc:picChg chg="add mod">
          <ac:chgData name="phantrang.3009@gmail.com" userId="92cc79869484f207" providerId="LiveId" clId="{0135B1B0-61E1-4503-9E16-8AA994F11DE2}" dt="2022-05-16T13:04:38.074" v="71"/>
          <ac:picMkLst>
            <pc:docMk/>
            <pc:sldMk cId="3160121531" sldId="275"/>
            <ac:picMk id="4" creationId="{6BB65D7B-D753-6235-971E-0DFD4DC24EF5}"/>
          </ac:picMkLst>
        </pc:picChg>
      </pc:sldChg>
      <pc:sldChg chg="addSp delSp modSp new del mod">
        <pc:chgData name="phantrang.3009@gmail.com" userId="92cc79869484f207" providerId="LiveId" clId="{0135B1B0-61E1-4503-9E16-8AA994F11DE2}" dt="2022-05-24T13:14:19.182" v="310" actId="47"/>
        <pc:sldMkLst>
          <pc:docMk/>
          <pc:sldMk cId="2874387190" sldId="276"/>
        </pc:sldMkLst>
        <pc:spChg chg="del">
          <ac:chgData name="phantrang.3009@gmail.com" userId="92cc79869484f207" providerId="LiveId" clId="{0135B1B0-61E1-4503-9E16-8AA994F11DE2}" dt="2022-05-16T13:09:06.870" v="73"/>
          <ac:spMkLst>
            <pc:docMk/>
            <pc:sldMk cId="2874387190" sldId="276"/>
            <ac:spMk id="3" creationId="{8C571569-8F44-01A1-C0AE-24C89F2AF8BC}"/>
          </ac:spMkLst>
        </pc:spChg>
        <pc:spChg chg="add mod">
          <ac:chgData name="phantrang.3009@gmail.com" userId="92cc79869484f207" providerId="LiveId" clId="{0135B1B0-61E1-4503-9E16-8AA994F11DE2}" dt="2022-05-16T13:09:29.771" v="159" actId="20577"/>
          <ac:spMkLst>
            <pc:docMk/>
            <pc:sldMk cId="2874387190" sldId="276"/>
            <ac:spMk id="5" creationId="{BDDA5AD8-A62C-103F-165F-38362B23A766}"/>
          </ac:spMkLst>
        </pc:spChg>
        <pc:picChg chg="add mod">
          <ac:chgData name="phantrang.3009@gmail.com" userId="92cc79869484f207" providerId="LiveId" clId="{0135B1B0-61E1-4503-9E16-8AA994F11DE2}" dt="2022-05-16T13:09:08.269" v="74" actId="1076"/>
          <ac:picMkLst>
            <pc:docMk/>
            <pc:sldMk cId="2874387190" sldId="276"/>
            <ac:picMk id="4" creationId="{F3BC39A6-C53B-C727-D56F-4E8752042485}"/>
          </ac:picMkLst>
        </pc:picChg>
      </pc:sldChg>
      <pc:sldChg chg="addSp delSp modSp new del mod">
        <pc:chgData name="phantrang.3009@gmail.com" userId="92cc79869484f207" providerId="LiveId" clId="{0135B1B0-61E1-4503-9E16-8AA994F11DE2}" dt="2022-05-24T13:14:17" v="309" actId="47"/>
        <pc:sldMkLst>
          <pc:docMk/>
          <pc:sldMk cId="2320995017" sldId="277"/>
        </pc:sldMkLst>
        <pc:spChg chg="del">
          <ac:chgData name="phantrang.3009@gmail.com" userId="92cc79869484f207" providerId="LiveId" clId="{0135B1B0-61E1-4503-9E16-8AA994F11DE2}" dt="2022-05-16T13:19:38.957" v="161"/>
          <ac:spMkLst>
            <pc:docMk/>
            <pc:sldMk cId="2320995017" sldId="277"/>
            <ac:spMk id="3" creationId="{A62E4BA4-B863-5B27-A3D5-5AF7E6570312}"/>
          </ac:spMkLst>
        </pc:spChg>
        <pc:picChg chg="add mod">
          <ac:chgData name="phantrang.3009@gmail.com" userId="92cc79869484f207" providerId="LiveId" clId="{0135B1B0-61E1-4503-9E16-8AA994F11DE2}" dt="2022-05-16T13:19:40.388" v="162" actId="1076"/>
          <ac:picMkLst>
            <pc:docMk/>
            <pc:sldMk cId="2320995017" sldId="277"/>
            <ac:picMk id="4" creationId="{1468B3FC-7E9F-BCFC-43FC-B928226C803C}"/>
          </ac:picMkLst>
        </pc:picChg>
      </pc:sldChg>
      <pc:sldChg chg="addSp delSp modSp new mod">
        <pc:chgData name="phantrang.3009@gmail.com" userId="92cc79869484f207" providerId="LiveId" clId="{0135B1B0-61E1-4503-9E16-8AA994F11DE2}" dt="2022-05-19T04:36:12.236" v="280" actId="1076"/>
        <pc:sldMkLst>
          <pc:docMk/>
          <pc:sldMk cId="3825723595" sldId="278"/>
        </pc:sldMkLst>
        <pc:spChg chg="del">
          <ac:chgData name="phantrang.3009@gmail.com" userId="92cc79869484f207" providerId="LiveId" clId="{0135B1B0-61E1-4503-9E16-8AA994F11DE2}" dt="2022-05-16T13:27:00.233" v="167"/>
          <ac:spMkLst>
            <pc:docMk/>
            <pc:sldMk cId="3825723595" sldId="278"/>
            <ac:spMk id="3" creationId="{12E6CEE5-3897-EFDE-1D08-21D03D56C3DB}"/>
          </ac:spMkLst>
        </pc:spChg>
        <pc:spChg chg="add del mod">
          <ac:chgData name="phantrang.3009@gmail.com" userId="92cc79869484f207" providerId="LiveId" clId="{0135B1B0-61E1-4503-9E16-8AA994F11DE2}" dt="2022-05-19T04:33:39.493" v="269"/>
          <ac:spMkLst>
            <pc:docMk/>
            <pc:sldMk cId="3825723595" sldId="278"/>
            <ac:spMk id="5" creationId="{B6AC1A09-1538-5861-89E2-C2A12F54C840}"/>
          </ac:spMkLst>
        </pc:spChg>
        <pc:spChg chg="add del mod">
          <ac:chgData name="phantrang.3009@gmail.com" userId="92cc79869484f207" providerId="LiveId" clId="{0135B1B0-61E1-4503-9E16-8AA994F11DE2}" dt="2022-05-19T04:35:50.861" v="272"/>
          <ac:spMkLst>
            <pc:docMk/>
            <pc:sldMk cId="3825723595" sldId="278"/>
            <ac:spMk id="8" creationId="{B3864CB3-1EAE-97F4-A50A-1ACF7CA1BC90}"/>
          </ac:spMkLst>
        </pc:spChg>
        <pc:spChg chg="add mod">
          <ac:chgData name="phantrang.3009@gmail.com" userId="92cc79869484f207" providerId="LiveId" clId="{0135B1B0-61E1-4503-9E16-8AA994F11DE2}" dt="2022-05-19T04:36:10.178" v="279" actId="14100"/>
          <ac:spMkLst>
            <pc:docMk/>
            <pc:sldMk cId="3825723595" sldId="278"/>
            <ac:spMk id="10" creationId="{9A0B67D9-90A6-2374-68EC-CB4A9577A328}"/>
          </ac:spMkLst>
        </pc:spChg>
        <pc:picChg chg="add del mod">
          <ac:chgData name="phantrang.3009@gmail.com" userId="92cc79869484f207" providerId="LiveId" clId="{0135B1B0-61E1-4503-9E16-8AA994F11DE2}" dt="2022-05-19T04:33:37.295" v="268" actId="478"/>
          <ac:picMkLst>
            <pc:docMk/>
            <pc:sldMk cId="3825723595" sldId="278"/>
            <ac:picMk id="4" creationId="{49EB6878-80D2-75B8-54E2-0867D521478B}"/>
          </ac:picMkLst>
        </pc:picChg>
        <pc:picChg chg="add del mod">
          <ac:chgData name="phantrang.3009@gmail.com" userId="92cc79869484f207" providerId="LiveId" clId="{0135B1B0-61E1-4503-9E16-8AA994F11DE2}" dt="2022-05-19T04:35:49.059" v="271" actId="478"/>
          <ac:picMkLst>
            <pc:docMk/>
            <pc:sldMk cId="3825723595" sldId="278"/>
            <ac:picMk id="6" creationId="{739C1932-D9DA-06F6-8740-F516440E41E7}"/>
          </ac:picMkLst>
        </pc:picChg>
        <pc:picChg chg="add mod">
          <ac:chgData name="phantrang.3009@gmail.com" userId="92cc79869484f207" providerId="LiveId" clId="{0135B1B0-61E1-4503-9E16-8AA994F11DE2}" dt="2022-05-19T04:36:12.236" v="280" actId="1076"/>
          <ac:picMkLst>
            <pc:docMk/>
            <pc:sldMk cId="3825723595" sldId="278"/>
            <ac:picMk id="9" creationId="{7E8F722A-259C-C01E-0128-E01C9830871F}"/>
          </ac:picMkLst>
        </pc:picChg>
      </pc:sldChg>
      <pc:sldChg chg="addSp delSp modSp new del mod">
        <pc:chgData name="phantrang.3009@gmail.com" userId="92cc79869484f207" providerId="LiveId" clId="{0135B1B0-61E1-4503-9E16-8AA994F11DE2}" dt="2022-05-24T13:13:58.673" v="303" actId="47"/>
        <pc:sldMkLst>
          <pc:docMk/>
          <pc:sldMk cId="3315757601" sldId="279"/>
        </pc:sldMkLst>
        <pc:spChg chg="mod">
          <ac:chgData name="phantrang.3009@gmail.com" userId="92cc79869484f207" providerId="LiveId" clId="{0135B1B0-61E1-4503-9E16-8AA994F11DE2}" dt="2022-05-19T04:19:00.662" v="264" actId="20577"/>
          <ac:spMkLst>
            <pc:docMk/>
            <pc:sldMk cId="3315757601" sldId="279"/>
            <ac:spMk id="2" creationId="{F548EAE3-5FAB-DBD3-409D-C06DBEB1C3EC}"/>
          </ac:spMkLst>
        </pc:spChg>
        <pc:spChg chg="del">
          <ac:chgData name="phantrang.3009@gmail.com" userId="92cc79869484f207" providerId="LiveId" clId="{0135B1B0-61E1-4503-9E16-8AA994F11DE2}" dt="2022-05-19T04:07:19.222" v="171"/>
          <ac:spMkLst>
            <pc:docMk/>
            <pc:sldMk cId="3315757601" sldId="279"/>
            <ac:spMk id="3" creationId="{A46D1261-BB5A-7EF3-5CBD-09C1317A8834}"/>
          </ac:spMkLst>
        </pc:spChg>
        <pc:spChg chg="add mod">
          <ac:chgData name="phantrang.3009@gmail.com" userId="92cc79869484f207" providerId="LiveId" clId="{0135B1B0-61E1-4503-9E16-8AA994F11DE2}" dt="2022-05-19T04:19:05.159" v="266"/>
          <ac:spMkLst>
            <pc:docMk/>
            <pc:sldMk cId="3315757601" sldId="279"/>
            <ac:spMk id="5" creationId="{8FC7BE03-8806-4DE8-6EC2-13D04241CB02}"/>
          </ac:spMkLst>
        </pc:spChg>
        <pc:picChg chg="add mod">
          <ac:chgData name="phantrang.3009@gmail.com" userId="92cc79869484f207" providerId="LiveId" clId="{0135B1B0-61E1-4503-9E16-8AA994F11DE2}" dt="2022-05-19T04:19:06.932" v="267" actId="1076"/>
          <ac:picMkLst>
            <pc:docMk/>
            <pc:sldMk cId="3315757601" sldId="279"/>
            <ac:picMk id="4" creationId="{016A4ECC-F8C5-9B1B-5ADA-4E8CC821C912}"/>
          </ac:picMkLst>
        </pc:picChg>
      </pc:sldChg>
      <pc:sldChg chg="addSp delSp modSp new mod ord">
        <pc:chgData name="phantrang.3009@gmail.com" userId="92cc79869484f207" providerId="LiveId" clId="{0135B1B0-61E1-4503-9E16-8AA994F11DE2}" dt="2022-05-19T04:18:47.192" v="244"/>
        <pc:sldMkLst>
          <pc:docMk/>
          <pc:sldMk cId="1312363579" sldId="280"/>
        </pc:sldMkLst>
        <pc:spChg chg="mod">
          <ac:chgData name="phantrang.3009@gmail.com" userId="92cc79869484f207" providerId="LiveId" clId="{0135B1B0-61E1-4503-9E16-8AA994F11DE2}" dt="2022-05-19T04:18:06.908" v="240" actId="27636"/>
          <ac:spMkLst>
            <pc:docMk/>
            <pc:sldMk cId="1312363579" sldId="280"/>
            <ac:spMk id="2" creationId="{05971448-2A78-1CD3-7E39-B3FE64BDB2E8}"/>
          </ac:spMkLst>
        </pc:spChg>
        <pc:spChg chg="del">
          <ac:chgData name="phantrang.3009@gmail.com" userId="92cc79869484f207" providerId="LiveId" clId="{0135B1B0-61E1-4503-9E16-8AA994F11DE2}" dt="2022-05-19T04:12:53.441" v="176" actId="22"/>
          <ac:spMkLst>
            <pc:docMk/>
            <pc:sldMk cId="1312363579" sldId="280"/>
            <ac:spMk id="3" creationId="{5142D1C7-8906-6669-A966-D2798F0B97EE}"/>
          </ac:spMkLst>
        </pc:spChg>
        <pc:spChg chg="add mod">
          <ac:chgData name="phantrang.3009@gmail.com" userId="92cc79869484f207" providerId="LiveId" clId="{0135B1B0-61E1-4503-9E16-8AA994F11DE2}" dt="2022-05-19T04:17:02.644" v="214" actId="1076"/>
          <ac:spMkLst>
            <pc:docMk/>
            <pc:sldMk cId="1312363579" sldId="280"/>
            <ac:spMk id="6" creationId="{A1AF3F7B-F442-02D5-9BC1-E37D9A978E0C}"/>
          </ac:spMkLst>
        </pc:spChg>
        <pc:spChg chg="add mod">
          <ac:chgData name="phantrang.3009@gmail.com" userId="92cc79869484f207" providerId="LiveId" clId="{0135B1B0-61E1-4503-9E16-8AA994F11DE2}" dt="2022-05-19T04:18:27.024" v="242"/>
          <ac:spMkLst>
            <pc:docMk/>
            <pc:sldMk cId="1312363579" sldId="280"/>
            <ac:spMk id="13" creationId="{E312A827-E8DA-94DF-463F-D48A4D843DD7}"/>
          </ac:spMkLst>
        </pc:spChg>
        <pc:picChg chg="add mod ord modCrop">
          <ac:chgData name="phantrang.3009@gmail.com" userId="92cc79869484f207" providerId="LiveId" clId="{0135B1B0-61E1-4503-9E16-8AA994F11DE2}" dt="2022-05-19T04:15:58.382" v="198" actId="1076"/>
          <ac:picMkLst>
            <pc:docMk/>
            <pc:sldMk cId="1312363579" sldId="280"/>
            <ac:picMk id="5" creationId="{45829A40-DF05-0508-14B1-ACFBBBD0B1F4}"/>
          </ac:picMkLst>
        </pc:picChg>
        <pc:picChg chg="add del mod">
          <ac:chgData name="phantrang.3009@gmail.com" userId="92cc79869484f207" providerId="LiveId" clId="{0135B1B0-61E1-4503-9E16-8AA994F11DE2}" dt="2022-05-19T04:17:08.204" v="215" actId="478"/>
          <ac:picMkLst>
            <pc:docMk/>
            <pc:sldMk cId="1312363579" sldId="280"/>
            <ac:picMk id="7" creationId="{DF023BDD-E4BB-7D5B-F23C-8CFE5033A77C}"/>
          </ac:picMkLst>
        </pc:picChg>
        <pc:picChg chg="add del mod">
          <ac:chgData name="phantrang.3009@gmail.com" userId="92cc79869484f207" providerId="LiveId" clId="{0135B1B0-61E1-4503-9E16-8AA994F11DE2}" dt="2022-05-19T04:17:09.881" v="217" actId="478"/>
          <ac:picMkLst>
            <pc:docMk/>
            <pc:sldMk cId="1312363579" sldId="280"/>
            <ac:picMk id="8" creationId="{0F739852-2E6C-09EF-2A22-379239D50CD4}"/>
          </ac:picMkLst>
        </pc:picChg>
        <pc:picChg chg="add del mod">
          <ac:chgData name="phantrang.3009@gmail.com" userId="92cc79869484f207" providerId="LiveId" clId="{0135B1B0-61E1-4503-9E16-8AA994F11DE2}" dt="2022-05-19T04:17:09.065" v="216" actId="478"/>
          <ac:picMkLst>
            <pc:docMk/>
            <pc:sldMk cId="1312363579" sldId="280"/>
            <ac:picMk id="9" creationId="{25E9256D-7BBE-896A-AA11-1E823389CCC0}"/>
          </ac:picMkLst>
        </pc:picChg>
        <pc:picChg chg="add mod">
          <ac:chgData name="phantrang.3009@gmail.com" userId="92cc79869484f207" providerId="LiveId" clId="{0135B1B0-61E1-4503-9E16-8AA994F11DE2}" dt="2022-05-19T04:17:17.916" v="219" actId="1076"/>
          <ac:picMkLst>
            <pc:docMk/>
            <pc:sldMk cId="1312363579" sldId="280"/>
            <ac:picMk id="10" creationId="{192C885C-3AE9-0872-D41A-24AB6265DB7B}"/>
          </ac:picMkLst>
        </pc:picChg>
        <pc:picChg chg="add mod">
          <ac:chgData name="phantrang.3009@gmail.com" userId="92cc79869484f207" providerId="LiveId" clId="{0135B1B0-61E1-4503-9E16-8AA994F11DE2}" dt="2022-05-19T04:17:31.215" v="223" actId="1076"/>
          <ac:picMkLst>
            <pc:docMk/>
            <pc:sldMk cId="1312363579" sldId="280"/>
            <ac:picMk id="11" creationId="{7C8CDDB7-7C9E-4583-22B0-737799CEAF05}"/>
          </ac:picMkLst>
        </pc:picChg>
        <pc:picChg chg="add mod">
          <ac:chgData name="phantrang.3009@gmail.com" userId="92cc79869484f207" providerId="LiveId" clId="{0135B1B0-61E1-4503-9E16-8AA994F11DE2}" dt="2022-05-19T04:17:52.633" v="227" actId="1076"/>
          <ac:picMkLst>
            <pc:docMk/>
            <pc:sldMk cId="1312363579" sldId="280"/>
            <ac:picMk id="12" creationId="{74389012-8B75-EB1C-01EF-81BE968073EE}"/>
          </ac:picMkLst>
        </pc:picChg>
      </pc:sldChg>
      <pc:sldChg chg="addSp delSp modSp new mod">
        <pc:chgData name="phantrang.3009@gmail.com" userId="92cc79869484f207" providerId="LiveId" clId="{0135B1B0-61E1-4503-9E16-8AA994F11DE2}" dt="2022-05-21T15:28:52.173" v="302" actId="14100"/>
        <pc:sldMkLst>
          <pc:docMk/>
          <pc:sldMk cId="1594704590" sldId="281"/>
        </pc:sldMkLst>
        <pc:spChg chg="del">
          <ac:chgData name="phantrang.3009@gmail.com" userId="92cc79869484f207" providerId="LiveId" clId="{0135B1B0-61E1-4503-9E16-8AA994F11DE2}" dt="2022-05-21T15:28:25.314" v="295" actId="22"/>
          <ac:spMkLst>
            <pc:docMk/>
            <pc:sldMk cId="1594704590" sldId="281"/>
            <ac:spMk id="3" creationId="{2A35042A-AD0B-27D3-5237-A4F54A71519D}"/>
          </ac:spMkLst>
        </pc:spChg>
        <pc:picChg chg="add mod ord modCrop">
          <ac:chgData name="phantrang.3009@gmail.com" userId="92cc79869484f207" providerId="LiveId" clId="{0135B1B0-61E1-4503-9E16-8AA994F11DE2}" dt="2022-05-21T15:28:52.173" v="302" actId="14100"/>
          <ac:picMkLst>
            <pc:docMk/>
            <pc:sldMk cId="1594704590" sldId="281"/>
            <ac:picMk id="5" creationId="{87062A6E-BC49-F3D3-C83B-D66FC2BEE62A}"/>
          </ac:picMkLst>
        </pc:picChg>
      </pc:sldChg>
      <pc:sldChg chg="addSp delSp modSp new mod ord">
        <pc:chgData name="phantrang.3009@gmail.com" userId="92cc79869484f207" providerId="LiveId" clId="{0135B1B0-61E1-4503-9E16-8AA994F11DE2}" dt="2022-05-29T14:57:06.065" v="342" actId="21"/>
        <pc:sldMkLst>
          <pc:docMk/>
          <pc:sldMk cId="3401558909" sldId="282"/>
        </pc:sldMkLst>
        <pc:spChg chg="mod">
          <ac:chgData name="phantrang.3009@gmail.com" userId="92cc79869484f207" providerId="LiveId" clId="{0135B1B0-61E1-4503-9E16-8AA994F11DE2}" dt="2022-05-24T13:21:44.556" v="335" actId="20577"/>
          <ac:spMkLst>
            <pc:docMk/>
            <pc:sldMk cId="3401558909" sldId="282"/>
            <ac:spMk id="2" creationId="{6F883E85-C474-0E3F-4EE8-027193050304}"/>
          </ac:spMkLst>
        </pc:spChg>
        <pc:spChg chg="del">
          <ac:chgData name="phantrang.3009@gmail.com" userId="92cc79869484f207" providerId="LiveId" clId="{0135B1B0-61E1-4503-9E16-8AA994F11DE2}" dt="2022-05-24T13:14:05.420" v="305"/>
          <ac:spMkLst>
            <pc:docMk/>
            <pc:sldMk cId="3401558909" sldId="282"/>
            <ac:spMk id="3" creationId="{F828790D-76C0-5A0B-021F-A61BCE1228E1}"/>
          </ac:spMkLst>
        </pc:spChg>
        <pc:spChg chg="add del mod">
          <ac:chgData name="phantrang.3009@gmail.com" userId="92cc79869484f207" providerId="LiveId" clId="{0135B1B0-61E1-4503-9E16-8AA994F11DE2}" dt="2022-05-29T14:53:09.226" v="337"/>
          <ac:spMkLst>
            <pc:docMk/>
            <pc:sldMk cId="3401558909" sldId="282"/>
            <ac:spMk id="5" creationId="{E6A71D18-28FA-2120-74BD-2C47668C5365}"/>
          </ac:spMkLst>
        </pc:spChg>
        <pc:spChg chg="add mod">
          <ac:chgData name="phantrang.3009@gmail.com" userId="92cc79869484f207" providerId="LiveId" clId="{0135B1B0-61E1-4503-9E16-8AA994F11DE2}" dt="2022-05-29T14:57:06.065" v="342" actId="21"/>
          <ac:spMkLst>
            <pc:docMk/>
            <pc:sldMk cId="3401558909" sldId="282"/>
            <ac:spMk id="8" creationId="{B98A7EF5-048D-2263-6D00-D05F2FDEABDD}"/>
          </ac:spMkLst>
        </pc:spChg>
        <pc:picChg chg="add del mod">
          <ac:chgData name="phantrang.3009@gmail.com" userId="92cc79869484f207" providerId="LiveId" clId="{0135B1B0-61E1-4503-9E16-8AA994F11DE2}" dt="2022-05-29T14:53:05.652" v="336" actId="478"/>
          <ac:picMkLst>
            <pc:docMk/>
            <pc:sldMk cId="3401558909" sldId="282"/>
            <ac:picMk id="4" creationId="{70861BFD-7CB4-2A37-EB83-1F769138D246}"/>
          </ac:picMkLst>
        </pc:picChg>
        <pc:picChg chg="add del mod">
          <ac:chgData name="phantrang.3009@gmail.com" userId="92cc79869484f207" providerId="LiveId" clId="{0135B1B0-61E1-4503-9E16-8AA994F11DE2}" dt="2022-05-29T14:57:06.065" v="342" actId="21"/>
          <ac:picMkLst>
            <pc:docMk/>
            <pc:sldMk cId="3401558909" sldId="282"/>
            <ac:picMk id="6" creationId="{8C366518-70F2-F56F-DA9C-A25A4559DFC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1C772-590C-41BC-ADAE-9399F3A4536A}" type="datetimeFigureOut">
              <a:rPr lang="en-US" smtClean="0"/>
              <a:t>5/29/2022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C48E6-A8DF-4875-B899-2E528A1BB614}" type="slidenum">
              <a:rPr lang="en-US" smtClean="0"/>
              <a:t>‹#›</a:t>
            </a:fld>
            <a:endParaRPr lang="en-US"/>
          </a:p>
        </p:txBody>
      </p:sp>
    </p:spTree>
    <p:extLst>
      <p:ext uri="{BB962C8B-B14F-4D97-AF65-F5344CB8AC3E}">
        <p14:creationId xmlns:p14="http://schemas.microsoft.com/office/powerpoint/2010/main" val="3230222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Inter"/>
              </a:rPr>
              <a:t>In 2021, with a total count of 149 countries, the average or mean of all happiness scores is about 5.532839. Finland has the highest score of 7.842, and Afghanistan has the lowest score of 2.523. More than 30 countries have the score above 6.255, and more than 30 counties have happiness scores below 4.85. The median and mean are very close as the difference between them is only 5.534 - 5.5328.</a:t>
            </a:r>
            <a:endParaRPr lang="en-US" dirty="0"/>
          </a:p>
        </p:txBody>
      </p:sp>
      <p:sp>
        <p:nvSpPr>
          <p:cNvPr id="4" name="Slide Number Placeholder 3"/>
          <p:cNvSpPr>
            <a:spLocks noGrp="1"/>
          </p:cNvSpPr>
          <p:nvPr>
            <p:ph type="sldNum" sz="quarter" idx="5"/>
          </p:nvPr>
        </p:nvSpPr>
        <p:spPr/>
        <p:txBody>
          <a:bodyPr/>
          <a:lstStyle/>
          <a:p>
            <a:fld id="{7F9C48E6-A8DF-4875-B899-2E528A1BB614}" type="slidenum">
              <a:rPr lang="en-US" smtClean="0"/>
              <a:t>4</a:t>
            </a:fld>
            <a:endParaRPr lang="en-US"/>
          </a:p>
        </p:txBody>
      </p:sp>
    </p:spTree>
    <p:extLst>
      <p:ext uri="{BB962C8B-B14F-4D97-AF65-F5344CB8AC3E}">
        <p14:creationId xmlns:p14="http://schemas.microsoft.com/office/powerpoint/2010/main" val="228051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291D-FB55-8977-8148-4A08ECE275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F16B4C-2F3E-9D59-000C-451A0EDAC9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787DDB-0FB4-48FC-2C9A-1165DE13C13E}"/>
              </a:ext>
            </a:extLst>
          </p:cNvPr>
          <p:cNvSpPr>
            <a:spLocks noGrp="1"/>
          </p:cNvSpPr>
          <p:nvPr>
            <p:ph type="dt" sz="half" idx="10"/>
          </p:nvPr>
        </p:nvSpPr>
        <p:spPr/>
        <p:txBody>
          <a:bodyPr/>
          <a:lstStyle/>
          <a:p>
            <a:fld id="{A7F628D8-3D86-4551-B397-BEAE1226A8D0}" type="datetimeFigureOut">
              <a:rPr lang="en-US" smtClean="0"/>
              <a:t>5/29/2022</a:t>
            </a:fld>
            <a:endParaRPr lang="en-US"/>
          </a:p>
        </p:txBody>
      </p:sp>
      <p:sp>
        <p:nvSpPr>
          <p:cNvPr id="5" name="Footer Placeholder 4">
            <a:extLst>
              <a:ext uri="{FF2B5EF4-FFF2-40B4-BE49-F238E27FC236}">
                <a16:creationId xmlns:a16="http://schemas.microsoft.com/office/drawing/2014/main" id="{15475EB9-A573-9BD8-59F4-D44298086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78ED59-8F03-8034-5FB0-728545F2AE22}"/>
              </a:ext>
            </a:extLst>
          </p:cNvPr>
          <p:cNvSpPr>
            <a:spLocks noGrp="1"/>
          </p:cNvSpPr>
          <p:nvPr>
            <p:ph type="sldNum" sz="quarter" idx="12"/>
          </p:nvPr>
        </p:nvSpPr>
        <p:spPr/>
        <p:txBody>
          <a:bodyPr/>
          <a:lstStyle/>
          <a:p>
            <a:fld id="{32E8331B-1160-41BF-BCAA-0CF699B3F2BE}" type="slidenum">
              <a:rPr lang="en-US" smtClean="0"/>
              <a:t>‹#›</a:t>
            </a:fld>
            <a:endParaRPr lang="en-US"/>
          </a:p>
        </p:txBody>
      </p:sp>
    </p:spTree>
    <p:extLst>
      <p:ext uri="{BB962C8B-B14F-4D97-AF65-F5344CB8AC3E}">
        <p14:creationId xmlns:p14="http://schemas.microsoft.com/office/powerpoint/2010/main" val="1638123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F33BD-1C97-FE9E-3D2E-5E5F56669B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D63811-05B9-AAAC-5012-0617A8D16F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DC0E9-4428-9A71-55CF-6D7E7A487F4F}"/>
              </a:ext>
            </a:extLst>
          </p:cNvPr>
          <p:cNvSpPr>
            <a:spLocks noGrp="1"/>
          </p:cNvSpPr>
          <p:nvPr>
            <p:ph type="dt" sz="half" idx="10"/>
          </p:nvPr>
        </p:nvSpPr>
        <p:spPr/>
        <p:txBody>
          <a:bodyPr/>
          <a:lstStyle/>
          <a:p>
            <a:fld id="{A7F628D8-3D86-4551-B397-BEAE1226A8D0}" type="datetimeFigureOut">
              <a:rPr lang="en-US" smtClean="0"/>
              <a:t>5/29/2022</a:t>
            </a:fld>
            <a:endParaRPr lang="en-US"/>
          </a:p>
        </p:txBody>
      </p:sp>
      <p:sp>
        <p:nvSpPr>
          <p:cNvPr id="5" name="Footer Placeholder 4">
            <a:extLst>
              <a:ext uri="{FF2B5EF4-FFF2-40B4-BE49-F238E27FC236}">
                <a16:creationId xmlns:a16="http://schemas.microsoft.com/office/drawing/2014/main" id="{AB1A8B91-F717-D9ED-0B37-F8C5F1BCE5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A150D-118E-38DB-55BD-6A5431AC073E}"/>
              </a:ext>
            </a:extLst>
          </p:cNvPr>
          <p:cNvSpPr>
            <a:spLocks noGrp="1"/>
          </p:cNvSpPr>
          <p:nvPr>
            <p:ph type="sldNum" sz="quarter" idx="12"/>
          </p:nvPr>
        </p:nvSpPr>
        <p:spPr/>
        <p:txBody>
          <a:bodyPr/>
          <a:lstStyle/>
          <a:p>
            <a:fld id="{32E8331B-1160-41BF-BCAA-0CF699B3F2BE}" type="slidenum">
              <a:rPr lang="en-US" smtClean="0"/>
              <a:t>‹#›</a:t>
            </a:fld>
            <a:endParaRPr lang="en-US"/>
          </a:p>
        </p:txBody>
      </p:sp>
    </p:spTree>
    <p:extLst>
      <p:ext uri="{BB962C8B-B14F-4D97-AF65-F5344CB8AC3E}">
        <p14:creationId xmlns:p14="http://schemas.microsoft.com/office/powerpoint/2010/main" val="347103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C6BA69-512A-898C-6E63-5FF6F78DF0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6F75D-BEAB-7299-A5F4-8C5D5B88BD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4543A-0A3E-45AD-5042-C74DD13A831A}"/>
              </a:ext>
            </a:extLst>
          </p:cNvPr>
          <p:cNvSpPr>
            <a:spLocks noGrp="1"/>
          </p:cNvSpPr>
          <p:nvPr>
            <p:ph type="dt" sz="half" idx="10"/>
          </p:nvPr>
        </p:nvSpPr>
        <p:spPr/>
        <p:txBody>
          <a:bodyPr/>
          <a:lstStyle/>
          <a:p>
            <a:fld id="{A7F628D8-3D86-4551-B397-BEAE1226A8D0}" type="datetimeFigureOut">
              <a:rPr lang="en-US" smtClean="0"/>
              <a:t>5/29/2022</a:t>
            </a:fld>
            <a:endParaRPr lang="en-US"/>
          </a:p>
        </p:txBody>
      </p:sp>
      <p:sp>
        <p:nvSpPr>
          <p:cNvPr id="5" name="Footer Placeholder 4">
            <a:extLst>
              <a:ext uri="{FF2B5EF4-FFF2-40B4-BE49-F238E27FC236}">
                <a16:creationId xmlns:a16="http://schemas.microsoft.com/office/drawing/2014/main" id="{3ED1A068-20F6-F480-08D1-9E70D1C9E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03D25-18FC-09BD-C3A0-3B4A10D0CE3E}"/>
              </a:ext>
            </a:extLst>
          </p:cNvPr>
          <p:cNvSpPr>
            <a:spLocks noGrp="1"/>
          </p:cNvSpPr>
          <p:nvPr>
            <p:ph type="sldNum" sz="quarter" idx="12"/>
          </p:nvPr>
        </p:nvSpPr>
        <p:spPr/>
        <p:txBody>
          <a:bodyPr/>
          <a:lstStyle/>
          <a:p>
            <a:fld id="{32E8331B-1160-41BF-BCAA-0CF699B3F2BE}" type="slidenum">
              <a:rPr lang="en-US" smtClean="0"/>
              <a:t>‹#›</a:t>
            </a:fld>
            <a:endParaRPr lang="en-US"/>
          </a:p>
        </p:txBody>
      </p:sp>
    </p:spTree>
    <p:extLst>
      <p:ext uri="{BB962C8B-B14F-4D97-AF65-F5344CB8AC3E}">
        <p14:creationId xmlns:p14="http://schemas.microsoft.com/office/powerpoint/2010/main" val="3251246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0CAA0-696A-E240-1162-B69A7E260D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453963-B8B1-64AF-18FE-11F3DF54C6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94B60-62F2-0DB9-4830-FF0269BDC7EA}"/>
              </a:ext>
            </a:extLst>
          </p:cNvPr>
          <p:cNvSpPr>
            <a:spLocks noGrp="1"/>
          </p:cNvSpPr>
          <p:nvPr>
            <p:ph type="dt" sz="half" idx="10"/>
          </p:nvPr>
        </p:nvSpPr>
        <p:spPr/>
        <p:txBody>
          <a:bodyPr/>
          <a:lstStyle/>
          <a:p>
            <a:fld id="{A7F628D8-3D86-4551-B397-BEAE1226A8D0}" type="datetimeFigureOut">
              <a:rPr lang="en-US" smtClean="0"/>
              <a:t>5/29/2022</a:t>
            </a:fld>
            <a:endParaRPr lang="en-US"/>
          </a:p>
        </p:txBody>
      </p:sp>
      <p:sp>
        <p:nvSpPr>
          <p:cNvPr id="5" name="Footer Placeholder 4">
            <a:extLst>
              <a:ext uri="{FF2B5EF4-FFF2-40B4-BE49-F238E27FC236}">
                <a16:creationId xmlns:a16="http://schemas.microsoft.com/office/drawing/2014/main" id="{4F7F464C-D22D-A521-D174-7EA09AB081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3660BB-0523-0ED6-CED8-F04C8743E4A1}"/>
              </a:ext>
            </a:extLst>
          </p:cNvPr>
          <p:cNvSpPr>
            <a:spLocks noGrp="1"/>
          </p:cNvSpPr>
          <p:nvPr>
            <p:ph type="sldNum" sz="quarter" idx="12"/>
          </p:nvPr>
        </p:nvSpPr>
        <p:spPr/>
        <p:txBody>
          <a:bodyPr/>
          <a:lstStyle/>
          <a:p>
            <a:fld id="{32E8331B-1160-41BF-BCAA-0CF699B3F2BE}" type="slidenum">
              <a:rPr lang="en-US" smtClean="0"/>
              <a:t>‹#›</a:t>
            </a:fld>
            <a:endParaRPr lang="en-US"/>
          </a:p>
        </p:txBody>
      </p:sp>
    </p:spTree>
    <p:extLst>
      <p:ext uri="{BB962C8B-B14F-4D97-AF65-F5344CB8AC3E}">
        <p14:creationId xmlns:p14="http://schemas.microsoft.com/office/powerpoint/2010/main" val="3142798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F655C-7FF2-F556-E449-2069703E90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977F16-CDFD-2D6E-519A-DF2A94434C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C8D927-E7D2-1158-7838-8DDFF73C743D}"/>
              </a:ext>
            </a:extLst>
          </p:cNvPr>
          <p:cNvSpPr>
            <a:spLocks noGrp="1"/>
          </p:cNvSpPr>
          <p:nvPr>
            <p:ph type="dt" sz="half" idx="10"/>
          </p:nvPr>
        </p:nvSpPr>
        <p:spPr/>
        <p:txBody>
          <a:bodyPr/>
          <a:lstStyle/>
          <a:p>
            <a:fld id="{A7F628D8-3D86-4551-B397-BEAE1226A8D0}" type="datetimeFigureOut">
              <a:rPr lang="en-US" smtClean="0"/>
              <a:t>5/29/2022</a:t>
            </a:fld>
            <a:endParaRPr lang="en-US"/>
          </a:p>
        </p:txBody>
      </p:sp>
      <p:sp>
        <p:nvSpPr>
          <p:cNvPr id="5" name="Footer Placeholder 4">
            <a:extLst>
              <a:ext uri="{FF2B5EF4-FFF2-40B4-BE49-F238E27FC236}">
                <a16:creationId xmlns:a16="http://schemas.microsoft.com/office/drawing/2014/main" id="{BA2730BC-2FBA-FF9E-018E-C8A0EAB722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C9E16-AA9F-69E0-D616-68A937A7EFF4}"/>
              </a:ext>
            </a:extLst>
          </p:cNvPr>
          <p:cNvSpPr>
            <a:spLocks noGrp="1"/>
          </p:cNvSpPr>
          <p:nvPr>
            <p:ph type="sldNum" sz="quarter" idx="12"/>
          </p:nvPr>
        </p:nvSpPr>
        <p:spPr/>
        <p:txBody>
          <a:bodyPr/>
          <a:lstStyle/>
          <a:p>
            <a:fld id="{32E8331B-1160-41BF-BCAA-0CF699B3F2BE}" type="slidenum">
              <a:rPr lang="en-US" smtClean="0"/>
              <a:t>‹#›</a:t>
            </a:fld>
            <a:endParaRPr lang="en-US"/>
          </a:p>
        </p:txBody>
      </p:sp>
    </p:spTree>
    <p:extLst>
      <p:ext uri="{BB962C8B-B14F-4D97-AF65-F5344CB8AC3E}">
        <p14:creationId xmlns:p14="http://schemas.microsoft.com/office/powerpoint/2010/main" val="204300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E4F8-A4CC-8247-3D4D-75CA3061B0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37EE28-8CC5-8537-A550-6CF0B76F22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31AB6D-03DD-5E13-0471-EF6EF40A63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8AD9EC-BE7B-B22A-81CD-141AC1FA5647}"/>
              </a:ext>
            </a:extLst>
          </p:cNvPr>
          <p:cNvSpPr>
            <a:spLocks noGrp="1"/>
          </p:cNvSpPr>
          <p:nvPr>
            <p:ph type="dt" sz="half" idx="10"/>
          </p:nvPr>
        </p:nvSpPr>
        <p:spPr/>
        <p:txBody>
          <a:bodyPr/>
          <a:lstStyle/>
          <a:p>
            <a:fld id="{A7F628D8-3D86-4551-B397-BEAE1226A8D0}" type="datetimeFigureOut">
              <a:rPr lang="en-US" smtClean="0"/>
              <a:t>5/29/2022</a:t>
            </a:fld>
            <a:endParaRPr lang="en-US"/>
          </a:p>
        </p:txBody>
      </p:sp>
      <p:sp>
        <p:nvSpPr>
          <p:cNvPr id="6" name="Footer Placeholder 5">
            <a:extLst>
              <a:ext uri="{FF2B5EF4-FFF2-40B4-BE49-F238E27FC236}">
                <a16:creationId xmlns:a16="http://schemas.microsoft.com/office/drawing/2014/main" id="{7EC1B14A-F6E0-2B64-729C-B082F082C4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697A6A-F416-D659-A86B-3CBBE1BBD8B1}"/>
              </a:ext>
            </a:extLst>
          </p:cNvPr>
          <p:cNvSpPr>
            <a:spLocks noGrp="1"/>
          </p:cNvSpPr>
          <p:nvPr>
            <p:ph type="sldNum" sz="quarter" idx="12"/>
          </p:nvPr>
        </p:nvSpPr>
        <p:spPr/>
        <p:txBody>
          <a:bodyPr/>
          <a:lstStyle/>
          <a:p>
            <a:fld id="{32E8331B-1160-41BF-BCAA-0CF699B3F2BE}" type="slidenum">
              <a:rPr lang="en-US" smtClean="0"/>
              <a:t>‹#›</a:t>
            </a:fld>
            <a:endParaRPr lang="en-US"/>
          </a:p>
        </p:txBody>
      </p:sp>
    </p:spTree>
    <p:extLst>
      <p:ext uri="{BB962C8B-B14F-4D97-AF65-F5344CB8AC3E}">
        <p14:creationId xmlns:p14="http://schemas.microsoft.com/office/powerpoint/2010/main" val="4170589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8AD9-FA59-FF73-24E8-7C4079984F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3A2A03-C3C7-6754-755F-1A846CC3C6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9D398-9B14-5FDE-F4AA-F14EC8BBA0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FA8481-9354-954C-6DA7-7ACFAEC79F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528DE9-9D73-BEB7-306D-C2B9A148A3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36E7E9-E351-D945-A2DA-5C3109690E66}"/>
              </a:ext>
            </a:extLst>
          </p:cNvPr>
          <p:cNvSpPr>
            <a:spLocks noGrp="1"/>
          </p:cNvSpPr>
          <p:nvPr>
            <p:ph type="dt" sz="half" idx="10"/>
          </p:nvPr>
        </p:nvSpPr>
        <p:spPr/>
        <p:txBody>
          <a:bodyPr/>
          <a:lstStyle/>
          <a:p>
            <a:fld id="{A7F628D8-3D86-4551-B397-BEAE1226A8D0}" type="datetimeFigureOut">
              <a:rPr lang="en-US" smtClean="0"/>
              <a:t>5/29/2022</a:t>
            </a:fld>
            <a:endParaRPr lang="en-US"/>
          </a:p>
        </p:txBody>
      </p:sp>
      <p:sp>
        <p:nvSpPr>
          <p:cNvPr id="8" name="Footer Placeholder 7">
            <a:extLst>
              <a:ext uri="{FF2B5EF4-FFF2-40B4-BE49-F238E27FC236}">
                <a16:creationId xmlns:a16="http://schemas.microsoft.com/office/drawing/2014/main" id="{45A72B93-5BE1-A44A-699E-B94F1AEAD7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CC6ADF-1E73-2A3A-52AB-5F918C09455F}"/>
              </a:ext>
            </a:extLst>
          </p:cNvPr>
          <p:cNvSpPr>
            <a:spLocks noGrp="1"/>
          </p:cNvSpPr>
          <p:nvPr>
            <p:ph type="sldNum" sz="quarter" idx="12"/>
          </p:nvPr>
        </p:nvSpPr>
        <p:spPr/>
        <p:txBody>
          <a:bodyPr/>
          <a:lstStyle/>
          <a:p>
            <a:fld id="{32E8331B-1160-41BF-BCAA-0CF699B3F2BE}" type="slidenum">
              <a:rPr lang="en-US" smtClean="0"/>
              <a:t>‹#›</a:t>
            </a:fld>
            <a:endParaRPr lang="en-US"/>
          </a:p>
        </p:txBody>
      </p:sp>
    </p:spTree>
    <p:extLst>
      <p:ext uri="{BB962C8B-B14F-4D97-AF65-F5344CB8AC3E}">
        <p14:creationId xmlns:p14="http://schemas.microsoft.com/office/powerpoint/2010/main" val="1255238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F183-B88C-982F-4071-DC84AF316F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E0F423-7DD7-B583-9598-E0F7DB436ACF}"/>
              </a:ext>
            </a:extLst>
          </p:cNvPr>
          <p:cNvSpPr>
            <a:spLocks noGrp="1"/>
          </p:cNvSpPr>
          <p:nvPr>
            <p:ph type="dt" sz="half" idx="10"/>
          </p:nvPr>
        </p:nvSpPr>
        <p:spPr/>
        <p:txBody>
          <a:bodyPr/>
          <a:lstStyle/>
          <a:p>
            <a:fld id="{A7F628D8-3D86-4551-B397-BEAE1226A8D0}" type="datetimeFigureOut">
              <a:rPr lang="en-US" smtClean="0"/>
              <a:t>5/29/2022</a:t>
            </a:fld>
            <a:endParaRPr lang="en-US"/>
          </a:p>
        </p:txBody>
      </p:sp>
      <p:sp>
        <p:nvSpPr>
          <p:cNvPr id="4" name="Footer Placeholder 3">
            <a:extLst>
              <a:ext uri="{FF2B5EF4-FFF2-40B4-BE49-F238E27FC236}">
                <a16:creationId xmlns:a16="http://schemas.microsoft.com/office/drawing/2014/main" id="{BB579EB3-6536-1F3F-C0B8-715A11DA6F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6DE9EF-64BA-8148-8027-4FDE4965DF42}"/>
              </a:ext>
            </a:extLst>
          </p:cNvPr>
          <p:cNvSpPr>
            <a:spLocks noGrp="1"/>
          </p:cNvSpPr>
          <p:nvPr>
            <p:ph type="sldNum" sz="quarter" idx="12"/>
          </p:nvPr>
        </p:nvSpPr>
        <p:spPr/>
        <p:txBody>
          <a:bodyPr/>
          <a:lstStyle/>
          <a:p>
            <a:fld id="{32E8331B-1160-41BF-BCAA-0CF699B3F2BE}" type="slidenum">
              <a:rPr lang="en-US" smtClean="0"/>
              <a:t>‹#›</a:t>
            </a:fld>
            <a:endParaRPr lang="en-US"/>
          </a:p>
        </p:txBody>
      </p:sp>
    </p:spTree>
    <p:extLst>
      <p:ext uri="{BB962C8B-B14F-4D97-AF65-F5344CB8AC3E}">
        <p14:creationId xmlns:p14="http://schemas.microsoft.com/office/powerpoint/2010/main" val="1742023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897002-F0D5-9F42-88AA-4DBB7DD747B3}"/>
              </a:ext>
            </a:extLst>
          </p:cNvPr>
          <p:cNvSpPr>
            <a:spLocks noGrp="1"/>
          </p:cNvSpPr>
          <p:nvPr>
            <p:ph type="dt" sz="half" idx="10"/>
          </p:nvPr>
        </p:nvSpPr>
        <p:spPr/>
        <p:txBody>
          <a:bodyPr/>
          <a:lstStyle/>
          <a:p>
            <a:fld id="{A7F628D8-3D86-4551-B397-BEAE1226A8D0}" type="datetimeFigureOut">
              <a:rPr lang="en-US" smtClean="0"/>
              <a:t>5/29/2022</a:t>
            </a:fld>
            <a:endParaRPr lang="en-US"/>
          </a:p>
        </p:txBody>
      </p:sp>
      <p:sp>
        <p:nvSpPr>
          <p:cNvPr id="3" name="Footer Placeholder 2">
            <a:extLst>
              <a:ext uri="{FF2B5EF4-FFF2-40B4-BE49-F238E27FC236}">
                <a16:creationId xmlns:a16="http://schemas.microsoft.com/office/drawing/2014/main" id="{2903956D-CAAF-1702-B421-3C5A13D054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DEE839-DBE0-B292-E595-7530C1BF5809}"/>
              </a:ext>
            </a:extLst>
          </p:cNvPr>
          <p:cNvSpPr>
            <a:spLocks noGrp="1"/>
          </p:cNvSpPr>
          <p:nvPr>
            <p:ph type="sldNum" sz="quarter" idx="12"/>
          </p:nvPr>
        </p:nvSpPr>
        <p:spPr/>
        <p:txBody>
          <a:bodyPr/>
          <a:lstStyle/>
          <a:p>
            <a:fld id="{32E8331B-1160-41BF-BCAA-0CF699B3F2BE}" type="slidenum">
              <a:rPr lang="en-US" smtClean="0"/>
              <a:t>‹#›</a:t>
            </a:fld>
            <a:endParaRPr lang="en-US"/>
          </a:p>
        </p:txBody>
      </p:sp>
    </p:spTree>
    <p:extLst>
      <p:ext uri="{BB962C8B-B14F-4D97-AF65-F5344CB8AC3E}">
        <p14:creationId xmlns:p14="http://schemas.microsoft.com/office/powerpoint/2010/main" val="233307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E1C4-464A-DEF1-3C1F-B945393019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392808-8DCD-B4BA-12EF-968182B9ED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25F53E-D18C-5286-5208-8056DAA97A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F038FC-B538-D335-467F-CFD01A088071}"/>
              </a:ext>
            </a:extLst>
          </p:cNvPr>
          <p:cNvSpPr>
            <a:spLocks noGrp="1"/>
          </p:cNvSpPr>
          <p:nvPr>
            <p:ph type="dt" sz="half" idx="10"/>
          </p:nvPr>
        </p:nvSpPr>
        <p:spPr/>
        <p:txBody>
          <a:bodyPr/>
          <a:lstStyle/>
          <a:p>
            <a:fld id="{A7F628D8-3D86-4551-B397-BEAE1226A8D0}" type="datetimeFigureOut">
              <a:rPr lang="en-US" smtClean="0"/>
              <a:t>5/29/2022</a:t>
            </a:fld>
            <a:endParaRPr lang="en-US"/>
          </a:p>
        </p:txBody>
      </p:sp>
      <p:sp>
        <p:nvSpPr>
          <p:cNvPr id="6" name="Footer Placeholder 5">
            <a:extLst>
              <a:ext uri="{FF2B5EF4-FFF2-40B4-BE49-F238E27FC236}">
                <a16:creationId xmlns:a16="http://schemas.microsoft.com/office/drawing/2014/main" id="{5E3F7413-4F3C-8355-3334-6BBB737CAF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3C1011-6495-8424-2455-49549998A55E}"/>
              </a:ext>
            </a:extLst>
          </p:cNvPr>
          <p:cNvSpPr>
            <a:spLocks noGrp="1"/>
          </p:cNvSpPr>
          <p:nvPr>
            <p:ph type="sldNum" sz="quarter" idx="12"/>
          </p:nvPr>
        </p:nvSpPr>
        <p:spPr/>
        <p:txBody>
          <a:bodyPr/>
          <a:lstStyle/>
          <a:p>
            <a:fld id="{32E8331B-1160-41BF-BCAA-0CF699B3F2BE}" type="slidenum">
              <a:rPr lang="en-US" smtClean="0"/>
              <a:t>‹#›</a:t>
            </a:fld>
            <a:endParaRPr lang="en-US"/>
          </a:p>
        </p:txBody>
      </p:sp>
    </p:spTree>
    <p:extLst>
      <p:ext uri="{BB962C8B-B14F-4D97-AF65-F5344CB8AC3E}">
        <p14:creationId xmlns:p14="http://schemas.microsoft.com/office/powerpoint/2010/main" val="2453129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873B-5EC5-EA5F-3F64-3AF247D110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E683C7-3D09-B3D1-85F5-E0CD762ED6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F731DA-A698-CBE9-271F-B5B1D55CA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8054B7-D36B-79FD-D0AD-11A83F291A2D}"/>
              </a:ext>
            </a:extLst>
          </p:cNvPr>
          <p:cNvSpPr>
            <a:spLocks noGrp="1"/>
          </p:cNvSpPr>
          <p:nvPr>
            <p:ph type="dt" sz="half" idx="10"/>
          </p:nvPr>
        </p:nvSpPr>
        <p:spPr/>
        <p:txBody>
          <a:bodyPr/>
          <a:lstStyle/>
          <a:p>
            <a:fld id="{A7F628D8-3D86-4551-B397-BEAE1226A8D0}" type="datetimeFigureOut">
              <a:rPr lang="en-US" smtClean="0"/>
              <a:t>5/29/2022</a:t>
            </a:fld>
            <a:endParaRPr lang="en-US"/>
          </a:p>
        </p:txBody>
      </p:sp>
      <p:sp>
        <p:nvSpPr>
          <p:cNvPr id="6" name="Footer Placeholder 5">
            <a:extLst>
              <a:ext uri="{FF2B5EF4-FFF2-40B4-BE49-F238E27FC236}">
                <a16:creationId xmlns:a16="http://schemas.microsoft.com/office/drawing/2014/main" id="{EBA3512F-9B8D-057F-01B3-5E3D7153E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7CDF0D-A0D8-F1FD-1AE2-274BB5622601}"/>
              </a:ext>
            </a:extLst>
          </p:cNvPr>
          <p:cNvSpPr>
            <a:spLocks noGrp="1"/>
          </p:cNvSpPr>
          <p:nvPr>
            <p:ph type="sldNum" sz="quarter" idx="12"/>
          </p:nvPr>
        </p:nvSpPr>
        <p:spPr/>
        <p:txBody>
          <a:bodyPr/>
          <a:lstStyle/>
          <a:p>
            <a:fld id="{32E8331B-1160-41BF-BCAA-0CF699B3F2BE}" type="slidenum">
              <a:rPr lang="en-US" smtClean="0"/>
              <a:t>‹#›</a:t>
            </a:fld>
            <a:endParaRPr lang="en-US"/>
          </a:p>
        </p:txBody>
      </p:sp>
    </p:spTree>
    <p:extLst>
      <p:ext uri="{BB962C8B-B14F-4D97-AF65-F5344CB8AC3E}">
        <p14:creationId xmlns:p14="http://schemas.microsoft.com/office/powerpoint/2010/main" val="3124327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87D15D-0E72-140C-FA02-7A9D865F7A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89F3AA-C176-BDD7-B3C0-C56A420DAF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2CAD9-A2C3-878A-2283-9323867E6F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F628D8-3D86-4551-B397-BEAE1226A8D0}" type="datetimeFigureOut">
              <a:rPr lang="en-US" smtClean="0"/>
              <a:t>5/29/2022</a:t>
            </a:fld>
            <a:endParaRPr lang="en-US"/>
          </a:p>
        </p:txBody>
      </p:sp>
      <p:sp>
        <p:nvSpPr>
          <p:cNvPr id="5" name="Footer Placeholder 4">
            <a:extLst>
              <a:ext uri="{FF2B5EF4-FFF2-40B4-BE49-F238E27FC236}">
                <a16:creationId xmlns:a16="http://schemas.microsoft.com/office/drawing/2014/main" id="{E215F1B1-7A7B-D6AA-8F34-AF1B973FA6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2B80E0-4970-6A52-1412-CF3114DF36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E8331B-1160-41BF-BCAA-0CF699B3F2BE}" type="slidenum">
              <a:rPr lang="en-US" smtClean="0"/>
              <a:t>‹#›</a:t>
            </a:fld>
            <a:endParaRPr lang="en-US"/>
          </a:p>
        </p:txBody>
      </p:sp>
    </p:spTree>
    <p:extLst>
      <p:ext uri="{BB962C8B-B14F-4D97-AF65-F5344CB8AC3E}">
        <p14:creationId xmlns:p14="http://schemas.microsoft.com/office/powerpoint/2010/main" val="3635833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B3F5-DFDE-1216-ABDB-E35911B709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5FE157-EE90-EAAB-C510-64C3246F0A2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93930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02D72-0C5C-1695-25FF-ABC51809E03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41BB56D-1E3F-60E4-AB76-429CCFC1BFD8}"/>
              </a:ext>
            </a:extLst>
          </p:cNvPr>
          <p:cNvPicPr>
            <a:picLocks noGrp="1" noChangeAspect="1"/>
          </p:cNvPicPr>
          <p:nvPr>
            <p:ph idx="1"/>
          </p:nvPr>
        </p:nvPicPr>
        <p:blipFill rotWithShape="1">
          <a:blip r:embed="rId2"/>
          <a:srcRect t="45482" r="44353" b="8539"/>
          <a:stretch/>
        </p:blipFill>
        <p:spPr>
          <a:xfrm>
            <a:off x="918636" y="2394097"/>
            <a:ext cx="4645736" cy="2503967"/>
          </a:xfrm>
        </p:spPr>
      </p:pic>
      <p:sp>
        <p:nvSpPr>
          <p:cNvPr id="6" name="TextBox 5">
            <a:extLst>
              <a:ext uri="{FF2B5EF4-FFF2-40B4-BE49-F238E27FC236}">
                <a16:creationId xmlns:a16="http://schemas.microsoft.com/office/drawing/2014/main" id="{11F967AA-CEB1-1DBE-6A4C-8237360FD12A}"/>
              </a:ext>
            </a:extLst>
          </p:cNvPr>
          <p:cNvSpPr txBox="1"/>
          <p:nvPr/>
        </p:nvSpPr>
        <p:spPr>
          <a:xfrm>
            <a:off x="6188149" y="2594344"/>
            <a:ext cx="5165651" cy="2862322"/>
          </a:xfrm>
          <a:prstGeom prst="rect">
            <a:avLst/>
          </a:prstGeom>
          <a:noFill/>
        </p:spPr>
        <p:txBody>
          <a:bodyPr wrap="square" rtlCol="0">
            <a:spAutoFit/>
          </a:bodyPr>
          <a:lstStyle/>
          <a:p>
            <a:pPr algn="l"/>
            <a:r>
              <a:rPr lang="en-US" b="0" i="0" dirty="0">
                <a:solidFill>
                  <a:srgbClr val="0D405F"/>
                </a:solidFill>
                <a:effectLst/>
                <a:latin typeface="Inter"/>
              </a:rPr>
              <a:t>The final three lines are model diagnostics – the most important thing to note is the </a:t>
            </a:r>
            <a:r>
              <a:rPr lang="en-US" b="1" i="1" dirty="0">
                <a:solidFill>
                  <a:srgbClr val="0D405F"/>
                </a:solidFill>
                <a:effectLst/>
                <a:latin typeface="Inter"/>
              </a:rPr>
              <a:t>p</a:t>
            </a:r>
            <a:r>
              <a:rPr lang="en-US" b="1" i="0" dirty="0">
                <a:solidFill>
                  <a:srgbClr val="0D405F"/>
                </a:solidFill>
                <a:effectLst/>
                <a:latin typeface="Inter"/>
              </a:rPr>
              <a:t>-value</a:t>
            </a:r>
            <a:r>
              <a:rPr lang="en-US" b="0" i="0" dirty="0">
                <a:solidFill>
                  <a:srgbClr val="0D405F"/>
                </a:solidFill>
                <a:effectLst/>
                <a:latin typeface="Inter"/>
              </a:rPr>
              <a:t> (here it is 2.2e-16, or almost zero), which will indicate whether the model fits the data well.</a:t>
            </a:r>
          </a:p>
          <a:p>
            <a:pPr algn="l"/>
            <a:r>
              <a:rPr lang="en-US" b="0" i="0" dirty="0">
                <a:solidFill>
                  <a:srgbClr val="0D405F"/>
                </a:solidFill>
                <a:effectLst/>
                <a:latin typeface="Inter"/>
              </a:rPr>
              <a:t>From these results, we can say that there is a </a:t>
            </a:r>
            <a:r>
              <a:rPr lang="en-US" b="1" i="0" dirty="0">
                <a:solidFill>
                  <a:srgbClr val="0D405F"/>
                </a:solidFill>
                <a:effectLst/>
                <a:latin typeface="Inter"/>
              </a:rPr>
              <a:t>significant positive relationship</a:t>
            </a:r>
            <a:r>
              <a:rPr lang="en-US" b="0" i="0" dirty="0">
                <a:solidFill>
                  <a:srgbClr val="0D405F"/>
                </a:solidFill>
                <a:effectLst/>
                <a:latin typeface="Inter"/>
              </a:rPr>
              <a:t> between income and happiness (</a:t>
            </a:r>
            <a:r>
              <a:rPr lang="en-US" b="0" i="1" dirty="0">
                <a:solidFill>
                  <a:srgbClr val="0D405F"/>
                </a:solidFill>
                <a:effectLst/>
                <a:latin typeface="Inter"/>
              </a:rPr>
              <a:t>p</a:t>
            </a:r>
            <a:r>
              <a:rPr lang="en-US" b="0" i="0" dirty="0">
                <a:solidFill>
                  <a:srgbClr val="0D405F"/>
                </a:solidFill>
                <a:effectLst/>
                <a:latin typeface="Inter"/>
              </a:rPr>
              <a:t>-value &lt; 0.001), with a 0.486-unit (+/- 0.01) increase in happiness for every unit increase in income.</a:t>
            </a:r>
          </a:p>
          <a:p>
            <a:endParaRPr lang="en-US" dirty="0"/>
          </a:p>
        </p:txBody>
      </p:sp>
    </p:spTree>
    <p:extLst>
      <p:ext uri="{BB962C8B-B14F-4D97-AF65-F5344CB8AC3E}">
        <p14:creationId xmlns:p14="http://schemas.microsoft.com/office/powerpoint/2010/main" val="616238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9702-3D49-7B55-5267-4563A07982E9}"/>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FB427A74-6610-DED6-E276-B82AA88280F7}"/>
              </a:ext>
            </a:extLst>
          </p:cNvPr>
          <p:cNvPicPr>
            <a:picLocks noGrp="1" noChangeAspect="1"/>
          </p:cNvPicPr>
          <p:nvPr>
            <p:ph idx="1"/>
          </p:nvPr>
        </p:nvPicPr>
        <p:blipFill rotWithShape="1">
          <a:blip r:embed="rId2"/>
          <a:srcRect t="20864" r="40335" b="10326"/>
          <a:stretch/>
        </p:blipFill>
        <p:spPr>
          <a:xfrm>
            <a:off x="1183758" y="2414255"/>
            <a:ext cx="5387163" cy="3221002"/>
          </a:xfrm>
        </p:spPr>
      </p:pic>
      <p:sp>
        <p:nvSpPr>
          <p:cNvPr id="6" name="TextBox 5">
            <a:extLst>
              <a:ext uri="{FF2B5EF4-FFF2-40B4-BE49-F238E27FC236}">
                <a16:creationId xmlns:a16="http://schemas.microsoft.com/office/drawing/2014/main" id="{6EAAAD32-117C-B358-8287-6858DB1C1114}"/>
              </a:ext>
            </a:extLst>
          </p:cNvPr>
          <p:cNvSpPr txBox="1"/>
          <p:nvPr/>
        </p:nvSpPr>
        <p:spPr>
          <a:xfrm>
            <a:off x="7549117" y="1690688"/>
            <a:ext cx="4416056" cy="4524315"/>
          </a:xfrm>
          <a:prstGeom prst="rect">
            <a:avLst/>
          </a:prstGeom>
          <a:noFill/>
        </p:spPr>
        <p:txBody>
          <a:bodyPr wrap="square" rtlCol="0">
            <a:spAutoFit/>
          </a:bodyPr>
          <a:lstStyle/>
          <a:p>
            <a:pPr algn="l"/>
            <a:r>
              <a:rPr lang="en-US" b="0" i="0" dirty="0">
                <a:solidFill>
                  <a:srgbClr val="0D405F"/>
                </a:solidFill>
                <a:effectLst/>
                <a:latin typeface="Inter"/>
              </a:rPr>
              <a:t>The estimated effect of biking on heart disease is -0.2, while the estimated effect of smoking is 0.178.</a:t>
            </a:r>
          </a:p>
          <a:p>
            <a:pPr algn="l"/>
            <a:r>
              <a:rPr lang="en-US" b="0" i="0" dirty="0">
                <a:solidFill>
                  <a:srgbClr val="0D405F"/>
                </a:solidFill>
                <a:effectLst/>
                <a:latin typeface="Inter"/>
              </a:rPr>
              <a:t>This means that for every 1% increase in biking to work, there is a correlated 0.2% decrease in the incidence of heart disease. Meanwhile, for every 1% increase in smoking, there is a 0.178% increase in the rate of heart disease.</a:t>
            </a:r>
          </a:p>
          <a:p>
            <a:pPr algn="l"/>
            <a:r>
              <a:rPr lang="en-US" b="0" i="0" dirty="0">
                <a:solidFill>
                  <a:srgbClr val="0D405F"/>
                </a:solidFill>
                <a:effectLst/>
                <a:latin typeface="Inter"/>
              </a:rPr>
              <a:t>The standard errors for these regression coefficients are very small, and the t-statistics are very large (-147 and 50.4, respectively). The</a:t>
            </a:r>
            <a:r>
              <a:rPr lang="en-US" b="0" i="1" dirty="0">
                <a:solidFill>
                  <a:srgbClr val="0D405F"/>
                </a:solidFill>
                <a:effectLst/>
                <a:latin typeface="Inter"/>
              </a:rPr>
              <a:t> p</a:t>
            </a:r>
            <a:r>
              <a:rPr lang="en-US" b="0" i="0" dirty="0">
                <a:solidFill>
                  <a:srgbClr val="0D405F"/>
                </a:solidFill>
                <a:effectLst/>
                <a:latin typeface="Inter"/>
              </a:rPr>
              <a:t>-values reflect these small errors and large t-statistics. For both parameters, there is almost zero probability that this effect is due to chance.</a:t>
            </a:r>
          </a:p>
        </p:txBody>
      </p:sp>
      <p:pic>
        <p:nvPicPr>
          <p:cNvPr id="7" name="Picture 6">
            <a:extLst>
              <a:ext uri="{FF2B5EF4-FFF2-40B4-BE49-F238E27FC236}">
                <a16:creationId xmlns:a16="http://schemas.microsoft.com/office/drawing/2014/main" id="{E8C14032-D059-1369-5FB1-4C45491252CB}"/>
              </a:ext>
            </a:extLst>
          </p:cNvPr>
          <p:cNvPicPr>
            <a:picLocks noChangeAspect="1"/>
          </p:cNvPicPr>
          <p:nvPr/>
        </p:nvPicPr>
        <p:blipFill>
          <a:blip r:embed="rId3"/>
          <a:stretch>
            <a:fillRect/>
          </a:stretch>
        </p:blipFill>
        <p:spPr>
          <a:xfrm>
            <a:off x="2150001" y="-620897"/>
            <a:ext cx="5124450" cy="2762250"/>
          </a:xfrm>
          <a:prstGeom prst="rect">
            <a:avLst/>
          </a:prstGeom>
        </p:spPr>
      </p:pic>
    </p:spTree>
    <p:extLst>
      <p:ext uri="{BB962C8B-B14F-4D97-AF65-F5344CB8AC3E}">
        <p14:creationId xmlns:p14="http://schemas.microsoft.com/office/powerpoint/2010/main" val="2515995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599C2-50D8-80CB-0A76-01D042E9EED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427181E-C208-B581-AEFE-15A09F7F582C}"/>
              </a:ext>
            </a:extLst>
          </p:cNvPr>
          <p:cNvPicPr>
            <a:picLocks noGrp="1" noChangeAspect="1"/>
          </p:cNvPicPr>
          <p:nvPr>
            <p:ph idx="1"/>
          </p:nvPr>
        </p:nvPicPr>
        <p:blipFill rotWithShape="1">
          <a:blip r:embed="rId2"/>
          <a:srcRect t="42591" r="25891" b="13915"/>
          <a:stretch/>
        </p:blipFill>
        <p:spPr>
          <a:xfrm>
            <a:off x="5127356" y="2091070"/>
            <a:ext cx="6226444" cy="3196856"/>
          </a:xfrm>
        </p:spPr>
      </p:pic>
    </p:spTree>
    <p:extLst>
      <p:ext uri="{BB962C8B-B14F-4D97-AF65-F5344CB8AC3E}">
        <p14:creationId xmlns:p14="http://schemas.microsoft.com/office/powerpoint/2010/main" val="1003244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A8212-9365-FA00-1D96-B4F21918CF75}"/>
              </a:ext>
            </a:extLst>
          </p:cNvPr>
          <p:cNvSpPr>
            <a:spLocks noGrp="1"/>
          </p:cNvSpPr>
          <p:nvPr>
            <p:ph type="title"/>
          </p:nvPr>
        </p:nvSpPr>
        <p:spPr>
          <a:xfrm>
            <a:off x="838200" y="365126"/>
            <a:ext cx="10515600" cy="407508"/>
          </a:xfrm>
        </p:spPr>
        <p:txBody>
          <a:bodyPr>
            <a:normAutofit fontScale="90000"/>
          </a:bodyPr>
          <a:lstStyle/>
          <a:p>
            <a:endParaRPr lang="en-US" dirty="0"/>
          </a:p>
        </p:txBody>
      </p:sp>
      <p:pic>
        <p:nvPicPr>
          <p:cNvPr id="9" name="Content Placeholder 8">
            <a:extLst>
              <a:ext uri="{FF2B5EF4-FFF2-40B4-BE49-F238E27FC236}">
                <a16:creationId xmlns:a16="http://schemas.microsoft.com/office/drawing/2014/main" id="{850B12C0-36E5-8992-F87A-0829CDDC6083}"/>
              </a:ext>
            </a:extLst>
          </p:cNvPr>
          <p:cNvPicPr>
            <a:picLocks noGrp="1" noChangeAspect="1"/>
          </p:cNvPicPr>
          <p:nvPr>
            <p:ph idx="1"/>
          </p:nvPr>
        </p:nvPicPr>
        <p:blipFill rotWithShape="1">
          <a:blip r:embed="rId2"/>
          <a:srcRect l="912" t="21420" r="3301" b="7067"/>
          <a:stretch/>
        </p:blipFill>
        <p:spPr>
          <a:xfrm>
            <a:off x="1536404" y="2055553"/>
            <a:ext cx="8484782" cy="4437321"/>
          </a:xfrm>
        </p:spPr>
      </p:pic>
      <p:pic>
        <p:nvPicPr>
          <p:cNvPr id="11" name="Picture 10">
            <a:extLst>
              <a:ext uri="{FF2B5EF4-FFF2-40B4-BE49-F238E27FC236}">
                <a16:creationId xmlns:a16="http://schemas.microsoft.com/office/drawing/2014/main" id="{6C12E463-B74A-5D6B-C5B2-26A3E7BFD748}"/>
              </a:ext>
            </a:extLst>
          </p:cNvPr>
          <p:cNvPicPr>
            <a:picLocks noChangeAspect="1"/>
          </p:cNvPicPr>
          <p:nvPr/>
        </p:nvPicPr>
        <p:blipFill rotWithShape="1">
          <a:blip r:embed="rId3"/>
          <a:srcRect t="29251" b="67855"/>
          <a:stretch/>
        </p:blipFill>
        <p:spPr>
          <a:xfrm>
            <a:off x="1066800" y="1070343"/>
            <a:ext cx="10287000" cy="407507"/>
          </a:xfrm>
          <a:prstGeom prst="rect">
            <a:avLst/>
          </a:prstGeom>
        </p:spPr>
      </p:pic>
    </p:spTree>
    <p:extLst>
      <p:ext uri="{BB962C8B-B14F-4D97-AF65-F5344CB8AC3E}">
        <p14:creationId xmlns:p14="http://schemas.microsoft.com/office/powerpoint/2010/main" val="2851467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3E85-C474-0E3F-4EE8-027193050304}"/>
              </a:ext>
            </a:extLst>
          </p:cNvPr>
          <p:cNvSpPr>
            <a:spLocks noGrp="1"/>
          </p:cNvSpPr>
          <p:nvPr>
            <p:ph type="title"/>
          </p:nvPr>
        </p:nvSpPr>
        <p:spPr/>
        <p:txBody>
          <a:bodyPr/>
          <a:lstStyle/>
          <a:p>
            <a:r>
              <a:rPr lang="en-US" altLang="zh-CN" dirty="0"/>
              <a:t>Correlation Heatmap</a:t>
            </a:r>
            <a:endParaRPr lang="en-US" dirty="0"/>
          </a:p>
        </p:txBody>
      </p:sp>
      <p:sp>
        <p:nvSpPr>
          <p:cNvPr id="8" name="Content Placeholder 7">
            <a:extLst>
              <a:ext uri="{FF2B5EF4-FFF2-40B4-BE49-F238E27FC236}">
                <a16:creationId xmlns:a16="http://schemas.microsoft.com/office/drawing/2014/main" id="{B98A7EF5-048D-2263-6D00-D05F2FDEAB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01558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5A05-BEE6-80BD-86B0-E0ACB03558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C57CE4-7AD8-BBBC-E9C1-C7D3A59CAB6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2DEE4B3-C2F5-A548-15A9-A9FF7829E814}"/>
              </a:ext>
            </a:extLst>
          </p:cNvPr>
          <p:cNvPicPr>
            <a:picLocks noChangeAspect="1"/>
          </p:cNvPicPr>
          <p:nvPr/>
        </p:nvPicPr>
        <p:blipFill rotWithShape="1">
          <a:blip r:embed="rId2"/>
          <a:srcRect t="29871" r="50649" b="9147"/>
          <a:stretch/>
        </p:blipFill>
        <p:spPr>
          <a:xfrm>
            <a:off x="2583711" y="1690688"/>
            <a:ext cx="7024577" cy="4635795"/>
          </a:xfrm>
          <a:prstGeom prst="rect">
            <a:avLst/>
          </a:prstGeom>
        </p:spPr>
      </p:pic>
    </p:spTree>
    <p:extLst>
      <p:ext uri="{BB962C8B-B14F-4D97-AF65-F5344CB8AC3E}">
        <p14:creationId xmlns:p14="http://schemas.microsoft.com/office/powerpoint/2010/main" val="1309649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01C6-51FE-327B-CDCF-C6E95BC2C5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D98110-DB62-1FC2-DD7C-810E6A46BE8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49E3D9E-FBA5-35AC-4784-73450607B52C}"/>
              </a:ext>
            </a:extLst>
          </p:cNvPr>
          <p:cNvPicPr>
            <a:picLocks noChangeAspect="1"/>
          </p:cNvPicPr>
          <p:nvPr/>
        </p:nvPicPr>
        <p:blipFill rotWithShape="1">
          <a:blip r:embed="rId3"/>
          <a:srcRect l="733" t="34523" r="43454" b="5323"/>
          <a:stretch/>
        </p:blipFill>
        <p:spPr>
          <a:xfrm>
            <a:off x="5068187" y="1991832"/>
            <a:ext cx="5741581" cy="4125359"/>
          </a:xfrm>
          <a:prstGeom prst="rect">
            <a:avLst/>
          </a:prstGeom>
        </p:spPr>
      </p:pic>
    </p:spTree>
    <p:extLst>
      <p:ext uri="{BB962C8B-B14F-4D97-AF65-F5344CB8AC3E}">
        <p14:creationId xmlns:p14="http://schemas.microsoft.com/office/powerpoint/2010/main" val="3263897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2CFBE-B067-8B85-19D4-73F4CB9F654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709B8FB-9A1F-FB4D-5544-12BBCBFF7886}"/>
              </a:ext>
            </a:extLst>
          </p:cNvPr>
          <p:cNvPicPr>
            <a:picLocks noGrp="1" noChangeAspect="1"/>
          </p:cNvPicPr>
          <p:nvPr>
            <p:ph idx="1"/>
          </p:nvPr>
        </p:nvPicPr>
        <p:blipFill rotWithShape="1">
          <a:blip r:embed="rId2"/>
          <a:srcRect t="68166" r="43376" b="7562"/>
          <a:stretch/>
        </p:blipFill>
        <p:spPr>
          <a:xfrm>
            <a:off x="581247" y="2091071"/>
            <a:ext cx="5141923" cy="3076354"/>
          </a:xfrm>
        </p:spPr>
      </p:pic>
      <p:pic>
        <p:nvPicPr>
          <p:cNvPr id="7" name="Picture 6">
            <a:extLst>
              <a:ext uri="{FF2B5EF4-FFF2-40B4-BE49-F238E27FC236}">
                <a16:creationId xmlns:a16="http://schemas.microsoft.com/office/drawing/2014/main" id="{3858380D-19E2-6A19-6D9A-78C713FF29DA}"/>
              </a:ext>
            </a:extLst>
          </p:cNvPr>
          <p:cNvPicPr>
            <a:picLocks noChangeAspect="1"/>
          </p:cNvPicPr>
          <p:nvPr/>
        </p:nvPicPr>
        <p:blipFill rotWithShape="1">
          <a:blip r:embed="rId3"/>
          <a:srcRect t="68734" r="56340" b="9250"/>
          <a:stretch/>
        </p:blipFill>
        <p:spPr>
          <a:xfrm>
            <a:off x="6297133" y="2091071"/>
            <a:ext cx="5313620" cy="2899144"/>
          </a:xfrm>
          <a:prstGeom prst="rect">
            <a:avLst/>
          </a:prstGeom>
        </p:spPr>
      </p:pic>
    </p:spTree>
    <p:extLst>
      <p:ext uri="{BB962C8B-B14F-4D97-AF65-F5344CB8AC3E}">
        <p14:creationId xmlns:p14="http://schemas.microsoft.com/office/powerpoint/2010/main" val="234532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E4B5E-1BC8-3D18-EB66-1D9EEC9D4F35}"/>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7E8F722A-259C-C01E-0128-E01C9830871F}"/>
              </a:ext>
            </a:extLst>
          </p:cNvPr>
          <p:cNvPicPr>
            <a:picLocks noGrp="1" noChangeAspect="1"/>
          </p:cNvPicPr>
          <p:nvPr>
            <p:ph idx="1"/>
          </p:nvPr>
        </p:nvPicPr>
        <p:blipFill>
          <a:blip r:embed="rId2"/>
          <a:stretch>
            <a:fillRect/>
          </a:stretch>
        </p:blipFill>
        <p:spPr>
          <a:xfrm>
            <a:off x="6498478" y="2080805"/>
            <a:ext cx="5039619" cy="4351338"/>
          </a:xfrm>
          <a:prstGeom prst="rect">
            <a:avLst/>
          </a:prstGeom>
        </p:spPr>
      </p:pic>
      <p:sp>
        <p:nvSpPr>
          <p:cNvPr id="10" name="TextBox 9">
            <a:extLst>
              <a:ext uri="{FF2B5EF4-FFF2-40B4-BE49-F238E27FC236}">
                <a16:creationId xmlns:a16="http://schemas.microsoft.com/office/drawing/2014/main" id="{9A0B67D9-90A6-2374-68EC-CB4A9577A328}"/>
              </a:ext>
            </a:extLst>
          </p:cNvPr>
          <p:cNvSpPr txBox="1"/>
          <p:nvPr/>
        </p:nvSpPr>
        <p:spPr>
          <a:xfrm>
            <a:off x="221512" y="3154326"/>
            <a:ext cx="6092669" cy="369332"/>
          </a:xfrm>
          <a:prstGeom prst="rect">
            <a:avLst/>
          </a:prstGeom>
          <a:noFill/>
        </p:spPr>
        <p:txBody>
          <a:bodyPr wrap="square" rtlCol="0">
            <a:spAutoFit/>
          </a:bodyPr>
          <a:lstStyle/>
          <a:p>
            <a:r>
              <a:rPr lang="en-US" dirty="0" err="1"/>
              <a:t>ggplot</a:t>
            </a:r>
            <a:r>
              <a:rPr lang="en-US" dirty="0"/>
              <a:t>(</a:t>
            </a:r>
            <a:r>
              <a:rPr lang="en-US" dirty="0" err="1"/>
              <a:t>na.omit</a:t>
            </a:r>
            <a:r>
              <a:rPr lang="en-US" dirty="0"/>
              <a:t>(hp1),</a:t>
            </a:r>
            <a:r>
              <a:rPr lang="en-US" dirty="0" err="1"/>
              <a:t>aes</a:t>
            </a:r>
            <a:r>
              <a:rPr lang="en-US" dirty="0"/>
              <a:t>(`Ladder score`))+</a:t>
            </a:r>
            <a:r>
              <a:rPr lang="en-US" dirty="0" err="1"/>
              <a:t>geom_bar</a:t>
            </a:r>
            <a:r>
              <a:rPr lang="en-US" dirty="0"/>
              <a:t>(fill="pink")</a:t>
            </a:r>
          </a:p>
        </p:txBody>
      </p:sp>
    </p:spTree>
    <p:extLst>
      <p:ext uri="{BB962C8B-B14F-4D97-AF65-F5344CB8AC3E}">
        <p14:creationId xmlns:p14="http://schemas.microsoft.com/office/powerpoint/2010/main" val="3825723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94C00-285E-4CC5-919C-89C61532736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7062A6E-BC49-F3D3-C83B-D66FC2BEE62A}"/>
              </a:ext>
            </a:extLst>
          </p:cNvPr>
          <p:cNvPicPr>
            <a:picLocks noGrp="1" noChangeAspect="1"/>
          </p:cNvPicPr>
          <p:nvPr>
            <p:ph idx="1"/>
          </p:nvPr>
        </p:nvPicPr>
        <p:blipFill rotWithShape="1">
          <a:blip r:embed="rId2"/>
          <a:srcRect t="49106" r="44353" b="24341"/>
          <a:stretch/>
        </p:blipFill>
        <p:spPr>
          <a:xfrm>
            <a:off x="2027274" y="2303721"/>
            <a:ext cx="7570382" cy="3459126"/>
          </a:xfrm>
        </p:spPr>
      </p:pic>
    </p:spTree>
    <p:extLst>
      <p:ext uri="{BB962C8B-B14F-4D97-AF65-F5344CB8AC3E}">
        <p14:creationId xmlns:p14="http://schemas.microsoft.com/office/powerpoint/2010/main" val="1594704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C5D4510-1A06-B046-ECBA-E58D832E89BB}"/>
              </a:ext>
            </a:extLst>
          </p:cNvPr>
          <p:cNvPicPr>
            <a:picLocks noGrp="1" noChangeAspect="1"/>
          </p:cNvPicPr>
          <p:nvPr>
            <p:ph idx="1"/>
          </p:nvPr>
        </p:nvPicPr>
        <p:blipFill>
          <a:blip r:embed="rId2"/>
          <a:stretch>
            <a:fillRect/>
          </a:stretch>
        </p:blipFill>
        <p:spPr>
          <a:xfrm>
            <a:off x="3891516" y="973910"/>
            <a:ext cx="3887133" cy="2363603"/>
          </a:xfrm>
          <a:prstGeom prst="rect">
            <a:avLst/>
          </a:prstGeom>
        </p:spPr>
      </p:pic>
      <p:pic>
        <p:nvPicPr>
          <p:cNvPr id="5" name="Picture 4">
            <a:extLst>
              <a:ext uri="{FF2B5EF4-FFF2-40B4-BE49-F238E27FC236}">
                <a16:creationId xmlns:a16="http://schemas.microsoft.com/office/drawing/2014/main" id="{3920D41D-2159-B00F-4CE7-DAAA801F0B0B}"/>
              </a:ext>
            </a:extLst>
          </p:cNvPr>
          <p:cNvPicPr>
            <a:picLocks noChangeAspect="1"/>
          </p:cNvPicPr>
          <p:nvPr/>
        </p:nvPicPr>
        <p:blipFill>
          <a:blip r:embed="rId3"/>
          <a:stretch>
            <a:fillRect/>
          </a:stretch>
        </p:blipFill>
        <p:spPr>
          <a:xfrm>
            <a:off x="512135" y="629279"/>
            <a:ext cx="3053316" cy="2746004"/>
          </a:xfrm>
          <a:prstGeom prst="rect">
            <a:avLst/>
          </a:prstGeom>
        </p:spPr>
      </p:pic>
      <p:pic>
        <p:nvPicPr>
          <p:cNvPr id="6" name="Picture 5">
            <a:extLst>
              <a:ext uri="{FF2B5EF4-FFF2-40B4-BE49-F238E27FC236}">
                <a16:creationId xmlns:a16="http://schemas.microsoft.com/office/drawing/2014/main" id="{2837C78D-B3ED-7CF4-254E-FA9F4EE954E8}"/>
              </a:ext>
            </a:extLst>
          </p:cNvPr>
          <p:cNvPicPr>
            <a:picLocks noChangeAspect="1"/>
          </p:cNvPicPr>
          <p:nvPr/>
        </p:nvPicPr>
        <p:blipFill>
          <a:blip r:embed="rId4"/>
          <a:stretch>
            <a:fillRect/>
          </a:stretch>
        </p:blipFill>
        <p:spPr>
          <a:xfrm>
            <a:off x="7914281" y="808074"/>
            <a:ext cx="3370407" cy="2388414"/>
          </a:xfrm>
          <a:prstGeom prst="rect">
            <a:avLst/>
          </a:prstGeom>
        </p:spPr>
      </p:pic>
      <p:pic>
        <p:nvPicPr>
          <p:cNvPr id="7" name="Picture 6">
            <a:extLst>
              <a:ext uri="{FF2B5EF4-FFF2-40B4-BE49-F238E27FC236}">
                <a16:creationId xmlns:a16="http://schemas.microsoft.com/office/drawing/2014/main" id="{FDF5D150-9C5C-2B6C-1208-2D4527894D37}"/>
              </a:ext>
            </a:extLst>
          </p:cNvPr>
          <p:cNvPicPr>
            <a:picLocks noChangeAspect="1"/>
          </p:cNvPicPr>
          <p:nvPr/>
        </p:nvPicPr>
        <p:blipFill>
          <a:blip r:embed="rId5"/>
          <a:stretch>
            <a:fillRect/>
          </a:stretch>
        </p:blipFill>
        <p:spPr>
          <a:xfrm>
            <a:off x="512135" y="3808227"/>
            <a:ext cx="3662620" cy="2982434"/>
          </a:xfrm>
          <a:prstGeom prst="rect">
            <a:avLst/>
          </a:prstGeom>
        </p:spPr>
      </p:pic>
      <p:pic>
        <p:nvPicPr>
          <p:cNvPr id="8" name="Picture 7">
            <a:extLst>
              <a:ext uri="{FF2B5EF4-FFF2-40B4-BE49-F238E27FC236}">
                <a16:creationId xmlns:a16="http://schemas.microsoft.com/office/drawing/2014/main" id="{EEEBCE3F-CCA2-5948-DAD3-74F63906B696}"/>
              </a:ext>
            </a:extLst>
          </p:cNvPr>
          <p:cNvPicPr>
            <a:picLocks noChangeAspect="1"/>
          </p:cNvPicPr>
          <p:nvPr/>
        </p:nvPicPr>
        <p:blipFill>
          <a:blip r:embed="rId6"/>
          <a:stretch>
            <a:fillRect/>
          </a:stretch>
        </p:blipFill>
        <p:spPr>
          <a:xfrm>
            <a:off x="4115587" y="4003157"/>
            <a:ext cx="3050749" cy="2592573"/>
          </a:xfrm>
          <a:prstGeom prst="rect">
            <a:avLst/>
          </a:prstGeom>
        </p:spPr>
      </p:pic>
      <p:pic>
        <p:nvPicPr>
          <p:cNvPr id="9" name="Picture 8">
            <a:extLst>
              <a:ext uri="{FF2B5EF4-FFF2-40B4-BE49-F238E27FC236}">
                <a16:creationId xmlns:a16="http://schemas.microsoft.com/office/drawing/2014/main" id="{A07DA862-0FD7-F192-AFD9-13C03C70E41F}"/>
              </a:ext>
            </a:extLst>
          </p:cNvPr>
          <p:cNvPicPr>
            <a:picLocks noChangeAspect="1"/>
          </p:cNvPicPr>
          <p:nvPr/>
        </p:nvPicPr>
        <p:blipFill>
          <a:blip r:embed="rId7"/>
          <a:stretch>
            <a:fillRect/>
          </a:stretch>
        </p:blipFill>
        <p:spPr>
          <a:xfrm>
            <a:off x="7525512" y="3661512"/>
            <a:ext cx="4541775" cy="2934218"/>
          </a:xfrm>
          <a:prstGeom prst="rect">
            <a:avLst/>
          </a:prstGeom>
        </p:spPr>
      </p:pic>
    </p:spTree>
    <p:extLst>
      <p:ext uri="{BB962C8B-B14F-4D97-AF65-F5344CB8AC3E}">
        <p14:creationId xmlns:p14="http://schemas.microsoft.com/office/powerpoint/2010/main" val="1927093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71448-2A78-1CD3-7E39-B3FE64BDB2E8}"/>
              </a:ext>
            </a:extLst>
          </p:cNvPr>
          <p:cNvSpPr>
            <a:spLocks noGrp="1"/>
          </p:cNvSpPr>
          <p:nvPr>
            <p:ph type="title"/>
          </p:nvPr>
        </p:nvSpPr>
        <p:spPr>
          <a:xfrm>
            <a:off x="838200" y="365125"/>
            <a:ext cx="9269819" cy="631783"/>
          </a:xfrm>
        </p:spPr>
        <p:txBody>
          <a:bodyPr>
            <a:normAutofit fontScale="90000"/>
          </a:bodyPr>
          <a:lstStyle/>
          <a:p>
            <a:r>
              <a:rPr lang="en-US" dirty="0"/>
              <a:t>Correlation</a:t>
            </a:r>
          </a:p>
        </p:txBody>
      </p:sp>
      <p:pic>
        <p:nvPicPr>
          <p:cNvPr id="5" name="Content Placeholder 4">
            <a:extLst>
              <a:ext uri="{FF2B5EF4-FFF2-40B4-BE49-F238E27FC236}">
                <a16:creationId xmlns:a16="http://schemas.microsoft.com/office/drawing/2014/main" id="{45829A40-DF05-0508-14B1-ACFBBBD0B1F4}"/>
              </a:ext>
            </a:extLst>
          </p:cNvPr>
          <p:cNvPicPr>
            <a:picLocks noGrp="1" noChangeAspect="1"/>
          </p:cNvPicPr>
          <p:nvPr>
            <p:ph idx="1"/>
          </p:nvPr>
        </p:nvPicPr>
        <p:blipFill rotWithShape="1">
          <a:blip r:embed="rId2"/>
          <a:srcRect t="20435" r="43376" b="6747"/>
          <a:stretch/>
        </p:blipFill>
        <p:spPr>
          <a:xfrm>
            <a:off x="1417675" y="1690688"/>
            <a:ext cx="8626549" cy="4802187"/>
          </a:xfrm>
        </p:spPr>
      </p:pic>
      <p:sp>
        <p:nvSpPr>
          <p:cNvPr id="6" name="Oval 5">
            <a:extLst>
              <a:ext uri="{FF2B5EF4-FFF2-40B4-BE49-F238E27FC236}">
                <a16:creationId xmlns:a16="http://schemas.microsoft.com/office/drawing/2014/main" id="{A1AF3F7B-F442-02D5-9BC1-E37D9A978E0C}"/>
              </a:ext>
            </a:extLst>
          </p:cNvPr>
          <p:cNvSpPr/>
          <p:nvPr/>
        </p:nvSpPr>
        <p:spPr>
          <a:xfrm>
            <a:off x="8038214" y="3178342"/>
            <a:ext cx="1290084" cy="1585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92C885C-3AE9-0872-D41A-24AB6265DB7B}"/>
              </a:ext>
            </a:extLst>
          </p:cNvPr>
          <p:cNvPicPr>
            <a:picLocks noChangeAspect="1"/>
          </p:cNvPicPr>
          <p:nvPr/>
        </p:nvPicPr>
        <p:blipFill>
          <a:blip r:embed="rId3"/>
          <a:stretch>
            <a:fillRect/>
          </a:stretch>
        </p:blipFill>
        <p:spPr>
          <a:xfrm>
            <a:off x="5430077" y="3166148"/>
            <a:ext cx="1298561" cy="170703"/>
          </a:xfrm>
          <a:prstGeom prst="rect">
            <a:avLst/>
          </a:prstGeom>
        </p:spPr>
      </p:pic>
      <p:pic>
        <p:nvPicPr>
          <p:cNvPr id="11" name="Picture 10">
            <a:extLst>
              <a:ext uri="{FF2B5EF4-FFF2-40B4-BE49-F238E27FC236}">
                <a16:creationId xmlns:a16="http://schemas.microsoft.com/office/drawing/2014/main" id="{7C8CDDB7-7C9E-4583-22B0-737799CEAF05}"/>
              </a:ext>
            </a:extLst>
          </p:cNvPr>
          <p:cNvPicPr>
            <a:picLocks noChangeAspect="1"/>
          </p:cNvPicPr>
          <p:nvPr/>
        </p:nvPicPr>
        <p:blipFill>
          <a:blip r:embed="rId3"/>
          <a:stretch>
            <a:fillRect/>
          </a:stretch>
        </p:blipFill>
        <p:spPr>
          <a:xfrm>
            <a:off x="4954770" y="2033040"/>
            <a:ext cx="1358119" cy="178532"/>
          </a:xfrm>
          <a:prstGeom prst="rect">
            <a:avLst/>
          </a:prstGeom>
        </p:spPr>
      </p:pic>
      <p:pic>
        <p:nvPicPr>
          <p:cNvPr id="12" name="Picture 11">
            <a:extLst>
              <a:ext uri="{FF2B5EF4-FFF2-40B4-BE49-F238E27FC236}">
                <a16:creationId xmlns:a16="http://schemas.microsoft.com/office/drawing/2014/main" id="{74389012-8B75-EB1C-01EF-81BE968073EE}"/>
              </a:ext>
            </a:extLst>
          </p:cNvPr>
          <p:cNvPicPr>
            <a:picLocks noChangeAspect="1"/>
          </p:cNvPicPr>
          <p:nvPr/>
        </p:nvPicPr>
        <p:blipFill>
          <a:blip r:embed="rId3"/>
          <a:stretch>
            <a:fillRect/>
          </a:stretch>
        </p:blipFill>
        <p:spPr>
          <a:xfrm>
            <a:off x="7466904" y="2275543"/>
            <a:ext cx="1590036" cy="209019"/>
          </a:xfrm>
          <a:prstGeom prst="rect">
            <a:avLst/>
          </a:prstGeom>
        </p:spPr>
      </p:pic>
      <p:sp>
        <p:nvSpPr>
          <p:cNvPr id="13" name="TextBox 12">
            <a:extLst>
              <a:ext uri="{FF2B5EF4-FFF2-40B4-BE49-F238E27FC236}">
                <a16:creationId xmlns:a16="http://schemas.microsoft.com/office/drawing/2014/main" id="{E312A827-E8DA-94DF-463F-D48A4D843DD7}"/>
              </a:ext>
            </a:extLst>
          </p:cNvPr>
          <p:cNvSpPr txBox="1"/>
          <p:nvPr/>
        </p:nvSpPr>
        <p:spPr>
          <a:xfrm>
            <a:off x="992372" y="1162493"/>
            <a:ext cx="6039293" cy="369332"/>
          </a:xfrm>
          <a:prstGeom prst="rect">
            <a:avLst/>
          </a:prstGeom>
          <a:noFill/>
        </p:spPr>
        <p:txBody>
          <a:bodyPr wrap="square" rtlCol="0">
            <a:spAutoFit/>
          </a:bodyPr>
          <a:lstStyle/>
          <a:p>
            <a:r>
              <a:rPr lang="en-US" dirty="0" err="1"/>
              <a:t>cor</a:t>
            </a:r>
            <a:r>
              <a:rPr lang="en-US" dirty="0"/>
              <a:t>(hp1[, </a:t>
            </a:r>
            <a:r>
              <a:rPr lang="en-US" dirty="0" err="1"/>
              <a:t>unlist</a:t>
            </a:r>
            <a:r>
              <a:rPr lang="en-US" dirty="0"/>
              <a:t>(</a:t>
            </a:r>
            <a:r>
              <a:rPr lang="en-US" dirty="0" err="1"/>
              <a:t>lapply</a:t>
            </a:r>
            <a:r>
              <a:rPr lang="en-US" dirty="0"/>
              <a:t>(hp1, </a:t>
            </a:r>
            <a:r>
              <a:rPr lang="en-US" dirty="0" err="1"/>
              <a:t>is.numeric</a:t>
            </a:r>
            <a:r>
              <a:rPr lang="en-US" dirty="0"/>
              <a:t>))]) </a:t>
            </a:r>
          </a:p>
        </p:txBody>
      </p:sp>
    </p:spTree>
    <p:extLst>
      <p:ext uri="{BB962C8B-B14F-4D97-AF65-F5344CB8AC3E}">
        <p14:creationId xmlns:p14="http://schemas.microsoft.com/office/powerpoint/2010/main" val="1312363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TotalTime>
  <Words>317</Words>
  <Application>Microsoft Office PowerPoint</Application>
  <PresentationFormat>Widescreen</PresentationFormat>
  <Paragraphs>11</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Inter</vt:lpstr>
      <vt:lpstr>Arial</vt:lpstr>
      <vt:lpstr>Calibri</vt:lpstr>
      <vt:lpstr>Calibri Light</vt:lpstr>
      <vt:lpstr>Office Theme</vt:lpstr>
      <vt:lpstr>PowerPoint Presentation</vt:lpstr>
      <vt:lpstr>Correlation Heatmap</vt:lpstr>
      <vt:lpstr>PowerPoint Presentation</vt:lpstr>
      <vt:lpstr>PowerPoint Presentation</vt:lpstr>
      <vt:lpstr>PowerPoint Presentation</vt:lpstr>
      <vt:lpstr>PowerPoint Presentation</vt:lpstr>
      <vt:lpstr>PowerPoint Presentation</vt:lpstr>
      <vt:lpstr>PowerPoint Presentation</vt:lpstr>
      <vt:lpstr>Correlation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phantrang.3009@gmail.com</dc:creator>
  <cp:lastModifiedBy>phantrang.3009@gmail.com</cp:lastModifiedBy>
  <cp:revision>1</cp:revision>
  <dcterms:created xsi:type="dcterms:W3CDTF">2022-05-15T04:57:00Z</dcterms:created>
  <dcterms:modified xsi:type="dcterms:W3CDTF">2022-05-29T14:57:07Z</dcterms:modified>
</cp:coreProperties>
</file>